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8" r:id="rId3"/>
    <p:sldId id="264" r:id="rId4"/>
    <p:sldId id="265" r:id="rId5"/>
    <p:sldId id="266" r:id="rId6"/>
    <p:sldId id="267" r:id="rId7"/>
    <p:sldId id="268" r:id="rId8"/>
    <p:sldId id="269" r:id="rId9"/>
    <p:sldId id="271" r:id="rId10"/>
    <p:sldId id="270"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12CADA-1AF1-49BE-8708-798B6AFE79F4}" v="37" dt="2022-09-23T06:59:33.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6" autoAdjust="0"/>
    <p:restoredTop sz="55507" autoAdjust="0"/>
  </p:normalViewPr>
  <p:slideViewPr>
    <p:cSldViewPr snapToGrid="0">
      <p:cViewPr varScale="1">
        <p:scale>
          <a:sx n="66" d="100"/>
          <a:sy n="66" d="100"/>
        </p:scale>
        <p:origin x="390" y="60"/>
      </p:cViewPr>
      <p:guideLst/>
    </p:cSldViewPr>
  </p:slideViewPr>
  <p:notesTextViewPr>
    <p:cViewPr>
      <p:scale>
        <a:sx n="3" d="2"/>
        <a:sy n="3" d="2"/>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nne Young (Staff)" userId="d5d1211f-ffae-4ad6-bc1f-e29bf630762f" providerId="ADAL" clId="{A012CADA-1AF1-49BE-8708-798B6AFE79F4}"/>
    <pc:docChg chg="undo custSel addSld delSld modSld sldOrd">
      <pc:chgData name="Leanne Young (Staff)" userId="d5d1211f-ffae-4ad6-bc1f-e29bf630762f" providerId="ADAL" clId="{A012CADA-1AF1-49BE-8708-798B6AFE79F4}" dt="2022-09-23T07:12:09.984" v="3728" actId="962"/>
      <pc:docMkLst>
        <pc:docMk/>
      </pc:docMkLst>
      <pc:sldChg chg="modSp mod">
        <pc:chgData name="Leanne Young (Staff)" userId="d5d1211f-ffae-4ad6-bc1f-e29bf630762f" providerId="ADAL" clId="{A012CADA-1AF1-49BE-8708-798B6AFE79F4}" dt="2022-09-23T07:07:47.801" v="2224" actId="962"/>
        <pc:sldMkLst>
          <pc:docMk/>
          <pc:sldMk cId="2230239037" sldId="256"/>
        </pc:sldMkLst>
        <pc:picChg chg="mod">
          <ac:chgData name="Leanne Young (Staff)" userId="d5d1211f-ffae-4ad6-bc1f-e29bf630762f" providerId="ADAL" clId="{A012CADA-1AF1-49BE-8708-798B6AFE79F4}" dt="2022-09-23T07:07:47.801" v="2224" actId="962"/>
          <ac:picMkLst>
            <pc:docMk/>
            <pc:sldMk cId="2230239037" sldId="256"/>
            <ac:picMk id="3" creationId="{1BA34617-346A-CF0D-B21F-7A20189BFB1D}"/>
          </ac:picMkLst>
        </pc:picChg>
      </pc:sldChg>
      <pc:sldChg chg="addSp delSp modSp mod">
        <pc:chgData name="Leanne Young (Staff)" userId="d5d1211f-ffae-4ad6-bc1f-e29bf630762f" providerId="ADAL" clId="{A012CADA-1AF1-49BE-8708-798B6AFE79F4}" dt="2022-09-23T07:08:11.613" v="2314" actId="962"/>
        <pc:sldMkLst>
          <pc:docMk/>
          <pc:sldMk cId="3774755489" sldId="258"/>
        </pc:sldMkLst>
        <pc:spChg chg="mod">
          <ac:chgData name="Leanne Young (Staff)" userId="d5d1211f-ffae-4ad6-bc1f-e29bf630762f" providerId="ADAL" clId="{A012CADA-1AF1-49BE-8708-798B6AFE79F4}" dt="2022-09-22T10:13:34.880" v="5" actId="14100"/>
          <ac:spMkLst>
            <pc:docMk/>
            <pc:sldMk cId="3774755489" sldId="258"/>
            <ac:spMk id="2" creationId="{2C06EEC0-7710-7A57-650D-89CE935A9D65}"/>
          </ac:spMkLst>
        </pc:spChg>
        <pc:spChg chg="add del mod">
          <ac:chgData name="Leanne Young (Staff)" userId="d5d1211f-ffae-4ad6-bc1f-e29bf630762f" providerId="ADAL" clId="{A012CADA-1AF1-49BE-8708-798B6AFE79F4}" dt="2022-09-22T10:15:01.533" v="16" actId="26606"/>
          <ac:spMkLst>
            <pc:docMk/>
            <pc:sldMk cId="3774755489" sldId="258"/>
            <ac:spMk id="5" creationId="{6D23DEED-1C7C-38D3-0B5B-8CFBB0CE660B}"/>
          </ac:spMkLst>
        </pc:spChg>
        <pc:graphicFrameChg chg="add del">
          <ac:chgData name="Leanne Young (Staff)" userId="d5d1211f-ffae-4ad6-bc1f-e29bf630762f" providerId="ADAL" clId="{A012CADA-1AF1-49BE-8708-798B6AFE79F4}" dt="2022-09-22T10:14:21.841" v="10" actId="26606"/>
          <ac:graphicFrameMkLst>
            <pc:docMk/>
            <pc:sldMk cId="3774755489" sldId="258"/>
            <ac:graphicFrameMk id="25" creationId="{C7AF7100-0235-0892-D089-12F55A99BAA8}"/>
          </ac:graphicFrameMkLst>
        </pc:graphicFrameChg>
        <pc:graphicFrameChg chg="add del">
          <ac:chgData name="Leanne Young (Staff)" userId="d5d1211f-ffae-4ad6-bc1f-e29bf630762f" providerId="ADAL" clId="{A012CADA-1AF1-49BE-8708-798B6AFE79F4}" dt="2022-09-22T10:14:29.574" v="12" actId="26606"/>
          <ac:graphicFrameMkLst>
            <pc:docMk/>
            <pc:sldMk cId="3774755489" sldId="258"/>
            <ac:graphicFrameMk id="27" creationId="{8269F44C-C195-C05A-4064-809789980351}"/>
          </ac:graphicFrameMkLst>
        </pc:graphicFrameChg>
        <pc:graphicFrameChg chg="add del">
          <ac:chgData name="Leanne Young (Staff)" userId="d5d1211f-ffae-4ad6-bc1f-e29bf630762f" providerId="ADAL" clId="{A012CADA-1AF1-49BE-8708-798B6AFE79F4}" dt="2022-09-22T10:14:31.263" v="14" actId="26606"/>
          <ac:graphicFrameMkLst>
            <pc:docMk/>
            <pc:sldMk cId="3774755489" sldId="258"/>
            <ac:graphicFrameMk id="29" creationId="{66D0C887-5304-E217-3CD5-B87AE32F0C8B}"/>
          </ac:graphicFrameMkLst>
        </pc:graphicFrameChg>
        <pc:graphicFrameChg chg="add del">
          <ac:chgData name="Leanne Young (Staff)" userId="d5d1211f-ffae-4ad6-bc1f-e29bf630762f" providerId="ADAL" clId="{A012CADA-1AF1-49BE-8708-798B6AFE79F4}" dt="2022-09-22T10:15:01.533" v="16" actId="26606"/>
          <ac:graphicFrameMkLst>
            <pc:docMk/>
            <pc:sldMk cId="3774755489" sldId="258"/>
            <ac:graphicFrameMk id="31" creationId="{8269F44C-C195-C05A-4064-809789980351}"/>
          </ac:graphicFrameMkLst>
        </pc:graphicFrameChg>
        <pc:picChg chg="add mod">
          <ac:chgData name="Leanne Young (Staff)" userId="d5d1211f-ffae-4ad6-bc1f-e29bf630762f" providerId="ADAL" clId="{A012CADA-1AF1-49BE-8708-798B6AFE79F4}" dt="2022-09-23T07:08:11.613" v="2314" actId="962"/>
          <ac:picMkLst>
            <pc:docMk/>
            <pc:sldMk cId="3774755489" sldId="258"/>
            <ac:picMk id="9" creationId="{F50E60EE-E691-BC7E-69CC-0FB7E630F385}"/>
          </ac:picMkLst>
        </pc:picChg>
      </pc:sldChg>
      <pc:sldChg chg="del">
        <pc:chgData name="Leanne Young (Staff)" userId="d5d1211f-ffae-4ad6-bc1f-e29bf630762f" providerId="ADAL" clId="{A012CADA-1AF1-49BE-8708-798B6AFE79F4}" dt="2022-09-22T11:38:22.598" v="1550" actId="47"/>
        <pc:sldMkLst>
          <pc:docMk/>
          <pc:sldMk cId="1323609223" sldId="259"/>
        </pc:sldMkLst>
      </pc:sldChg>
      <pc:sldChg chg="ord">
        <pc:chgData name="Leanne Young (Staff)" userId="d5d1211f-ffae-4ad6-bc1f-e29bf630762f" providerId="ADAL" clId="{A012CADA-1AF1-49BE-8708-798B6AFE79F4}" dt="2022-09-22T11:38:25.266" v="1552"/>
        <pc:sldMkLst>
          <pc:docMk/>
          <pc:sldMk cId="4162338893" sldId="260"/>
        </pc:sldMkLst>
      </pc:sldChg>
      <pc:sldChg chg="del">
        <pc:chgData name="Leanne Young (Staff)" userId="d5d1211f-ffae-4ad6-bc1f-e29bf630762f" providerId="ADAL" clId="{A012CADA-1AF1-49BE-8708-798B6AFE79F4}" dt="2022-09-22T11:47:56.244" v="1880" actId="47"/>
        <pc:sldMkLst>
          <pc:docMk/>
          <pc:sldMk cId="2146054299" sldId="262"/>
        </pc:sldMkLst>
      </pc:sldChg>
      <pc:sldChg chg="add del">
        <pc:chgData name="Leanne Young (Staff)" userId="d5d1211f-ffae-4ad6-bc1f-e29bf630762f" providerId="ADAL" clId="{A012CADA-1AF1-49BE-8708-798B6AFE79F4}" dt="2022-09-22T11:38:13.687" v="1549" actId="47"/>
        <pc:sldMkLst>
          <pc:docMk/>
          <pc:sldMk cId="652897806" sldId="263"/>
        </pc:sldMkLst>
      </pc:sldChg>
      <pc:sldChg chg="del">
        <pc:chgData name="Leanne Young (Staff)" userId="d5d1211f-ffae-4ad6-bc1f-e29bf630762f" providerId="ADAL" clId="{A012CADA-1AF1-49BE-8708-798B6AFE79F4}" dt="2022-09-22T10:15:09.626" v="18" actId="47"/>
        <pc:sldMkLst>
          <pc:docMk/>
          <pc:sldMk cId="1126210421" sldId="264"/>
        </pc:sldMkLst>
      </pc:sldChg>
      <pc:sldChg chg="addSp delSp modSp add mod modNotesTx">
        <pc:chgData name="Leanne Young (Staff)" userId="d5d1211f-ffae-4ad6-bc1f-e29bf630762f" providerId="ADAL" clId="{A012CADA-1AF1-49BE-8708-798B6AFE79F4}" dt="2022-09-23T07:08:41.714" v="2544" actId="962"/>
        <pc:sldMkLst>
          <pc:docMk/>
          <pc:sldMk cId="3265771979" sldId="264"/>
        </pc:sldMkLst>
        <pc:spChg chg="mod">
          <ac:chgData name="Leanne Young (Staff)" userId="d5d1211f-ffae-4ad6-bc1f-e29bf630762f" providerId="ADAL" clId="{A012CADA-1AF1-49BE-8708-798B6AFE79F4}" dt="2022-09-22T10:17:27.143" v="59" actId="20577"/>
          <ac:spMkLst>
            <pc:docMk/>
            <pc:sldMk cId="3265771979" sldId="264"/>
            <ac:spMk id="2" creationId="{2C06EEC0-7710-7A57-650D-89CE935A9D65}"/>
          </ac:spMkLst>
        </pc:spChg>
        <pc:spChg chg="del">
          <ac:chgData name="Leanne Young (Staff)" userId="d5d1211f-ffae-4ad6-bc1f-e29bf630762f" providerId="ADAL" clId="{A012CADA-1AF1-49BE-8708-798B6AFE79F4}" dt="2022-09-22T10:17:37.703" v="61" actId="478"/>
          <ac:spMkLst>
            <pc:docMk/>
            <pc:sldMk cId="3265771979" sldId="264"/>
            <ac:spMk id="5" creationId="{6D23DEED-1C7C-38D3-0B5B-8CFBB0CE660B}"/>
          </ac:spMkLst>
        </pc:spChg>
        <pc:spChg chg="add mod">
          <ac:chgData name="Leanne Young (Staff)" userId="d5d1211f-ffae-4ad6-bc1f-e29bf630762f" providerId="ADAL" clId="{A012CADA-1AF1-49BE-8708-798B6AFE79F4}" dt="2022-09-22T10:27:20.871" v="176" actId="14100"/>
          <ac:spMkLst>
            <pc:docMk/>
            <pc:sldMk cId="3265771979" sldId="264"/>
            <ac:spMk id="8" creationId="{82171940-AD1C-80AF-C943-8ED810663D2E}"/>
          </ac:spMkLst>
        </pc:spChg>
        <pc:spChg chg="add mod">
          <ac:chgData name="Leanne Young (Staff)" userId="d5d1211f-ffae-4ad6-bc1f-e29bf630762f" providerId="ADAL" clId="{A012CADA-1AF1-49BE-8708-798B6AFE79F4}" dt="2022-09-22T10:28:10.343" v="181" actId="14100"/>
          <ac:spMkLst>
            <pc:docMk/>
            <pc:sldMk cId="3265771979" sldId="264"/>
            <ac:spMk id="13" creationId="{3945691D-7F15-1951-91BA-584D912E08B4}"/>
          </ac:spMkLst>
        </pc:spChg>
        <pc:spChg chg="add mod">
          <ac:chgData name="Leanne Young (Staff)" userId="d5d1211f-ffae-4ad6-bc1f-e29bf630762f" providerId="ADAL" clId="{A012CADA-1AF1-49BE-8708-798B6AFE79F4}" dt="2022-09-22T10:29:06.311" v="220" actId="14100"/>
          <ac:spMkLst>
            <pc:docMk/>
            <pc:sldMk cId="3265771979" sldId="264"/>
            <ac:spMk id="14" creationId="{20392B35-7EF6-1F77-6811-96AE4C1477C8}"/>
          </ac:spMkLst>
        </pc:spChg>
        <pc:picChg chg="add mod">
          <ac:chgData name="Leanne Young (Staff)" userId="d5d1211f-ffae-4ad6-bc1f-e29bf630762f" providerId="ADAL" clId="{A012CADA-1AF1-49BE-8708-798B6AFE79F4}" dt="2022-09-23T07:08:41.714" v="2544" actId="962"/>
          <ac:picMkLst>
            <pc:docMk/>
            <pc:sldMk cId="3265771979" sldId="264"/>
            <ac:picMk id="6" creationId="{22B45DEE-7841-45B3-8A81-0E1D4587DDA5}"/>
          </ac:picMkLst>
        </pc:picChg>
        <pc:picChg chg="add mod">
          <ac:chgData name="Leanne Young (Staff)" userId="d5d1211f-ffae-4ad6-bc1f-e29bf630762f" providerId="ADAL" clId="{A012CADA-1AF1-49BE-8708-798B6AFE79F4}" dt="2022-09-22T10:27:15.294" v="174" actId="1076"/>
          <ac:picMkLst>
            <pc:docMk/>
            <pc:sldMk cId="3265771979" sldId="264"/>
            <ac:picMk id="7" creationId="{BBB946AA-6ADB-BD0F-C817-4B1648D702FC}"/>
          </ac:picMkLst>
        </pc:picChg>
        <pc:picChg chg="del">
          <ac:chgData name="Leanne Young (Staff)" userId="d5d1211f-ffae-4ad6-bc1f-e29bf630762f" providerId="ADAL" clId="{A012CADA-1AF1-49BE-8708-798B6AFE79F4}" dt="2022-09-22T10:17:32.043" v="60" actId="478"/>
          <ac:picMkLst>
            <pc:docMk/>
            <pc:sldMk cId="3265771979" sldId="264"/>
            <ac:picMk id="9" creationId="{F50E60EE-E691-BC7E-69CC-0FB7E630F385}"/>
          </ac:picMkLst>
        </pc:picChg>
        <pc:picChg chg="add mod">
          <ac:chgData name="Leanne Young (Staff)" userId="d5d1211f-ffae-4ad6-bc1f-e29bf630762f" providerId="ADAL" clId="{A012CADA-1AF1-49BE-8708-798B6AFE79F4}" dt="2022-09-23T07:08:24.644" v="2418" actId="962"/>
          <ac:picMkLst>
            <pc:docMk/>
            <pc:sldMk cId="3265771979" sldId="264"/>
            <ac:picMk id="11" creationId="{02B11A0C-E88F-3ED7-6382-EBC98C2683BD}"/>
          </ac:picMkLst>
        </pc:picChg>
      </pc:sldChg>
      <pc:sldChg chg="add del">
        <pc:chgData name="Leanne Young (Staff)" userId="d5d1211f-ffae-4ad6-bc1f-e29bf630762f" providerId="ADAL" clId="{A012CADA-1AF1-49BE-8708-798B6AFE79F4}" dt="2022-09-22T10:15:06.742" v="17" actId="47"/>
        <pc:sldMkLst>
          <pc:docMk/>
          <pc:sldMk cId="525439207" sldId="265"/>
        </pc:sldMkLst>
      </pc:sldChg>
      <pc:sldChg chg="addSp delSp modSp add mod modNotesTx">
        <pc:chgData name="Leanne Young (Staff)" userId="d5d1211f-ffae-4ad6-bc1f-e29bf630762f" providerId="ADAL" clId="{A012CADA-1AF1-49BE-8708-798B6AFE79F4}" dt="2022-09-23T07:09:00.499" v="2678" actId="962"/>
        <pc:sldMkLst>
          <pc:docMk/>
          <pc:sldMk cId="3024789968" sldId="265"/>
        </pc:sldMkLst>
        <pc:spChg chg="mod">
          <ac:chgData name="Leanne Young (Staff)" userId="d5d1211f-ffae-4ad6-bc1f-e29bf630762f" providerId="ADAL" clId="{A012CADA-1AF1-49BE-8708-798B6AFE79F4}" dt="2022-09-22T10:31:53.604" v="392" actId="20577"/>
          <ac:spMkLst>
            <pc:docMk/>
            <pc:sldMk cId="3024789968" sldId="265"/>
            <ac:spMk id="2" creationId="{2C06EEC0-7710-7A57-650D-89CE935A9D65}"/>
          </ac:spMkLst>
        </pc:spChg>
        <pc:spChg chg="add mod">
          <ac:chgData name="Leanne Young (Staff)" userId="d5d1211f-ffae-4ad6-bc1f-e29bf630762f" providerId="ADAL" clId="{A012CADA-1AF1-49BE-8708-798B6AFE79F4}" dt="2022-09-22T10:36:02.853" v="529"/>
          <ac:spMkLst>
            <pc:docMk/>
            <pc:sldMk cId="3024789968" sldId="265"/>
            <ac:spMk id="3" creationId="{C81B0CA3-8E94-78A3-50E3-DF377F5B4925}"/>
          </ac:spMkLst>
        </pc:spChg>
        <pc:spChg chg="del">
          <ac:chgData name="Leanne Young (Staff)" userId="d5d1211f-ffae-4ad6-bc1f-e29bf630762f" providerId="ADAL" clId="{A012CADA-1AF1-49BE-8708-798B6AFE79F4}" dt="2022-09-22T10:31:42.475" v="356" actId="478"/>
          <ac:spMkLst>
            <pc:docMk/>
            <pc:sldMk cId="3024789968" sldId="265"/>
            <ac:spMk id="8" creationId="{82171940-AD1C-80AF-C943-8ED810663D2E}"/>
          </ac:spMkLst>
        </pc:spChg>
        <pc:spChg chg="del">
          <ac:chgData name="Leanne Young (Staff)" userId="d5d1211f-ffae-4ad6-bc1f-e29bf630762f" providerId="ADAL" clId="{A012CADA-1AF1-49BE-8708-798B6AFE79F4}" dt="2022-09-22T10:36:07.929" v="530" actId="478"/>
          <ac:spMkLst>
            <pc:docMk/>
            <pc:sldMk cId="3024789968" sldId="265"/>
            <ac:spMk id="13" creationId="{3945691D-7F15-1951-91BA-584D912E08B4}"/>
          </ac:spMkLst>
        </pc:spChg>
        <pc:spChg chg="del">
          <ac:chgData name="Leanne Young (Staff)" userId="d5d1211f-ffae-4ad6-bc1f-e29bf630762f" providerId="ADAL" clId="{A012CADA-1AF1-49BE-8708-798B6AFE79F4}" dt="2022-09-22T10:31:39.337" v="354" actId="478"/>
          <ac:spMkLst>
            <pc:docMk/>
            <pc:sldMk cId="3024789968" sldId="265"/>
            <ac:spMk id="14" creationId="{20392B35-7EF6-1F77-6811-96AE4C1477C8}"/>
          </ac:spMkLst>
        </pc:spChg>
        <pc:picChg chg="del">
          <ac:chgData name="Leanne Young (Staff)" userId="d5d1211f-ffae-4ad6-bc1f-e29bf630762f" providerId="ADAL" clId="{A012CADA-1AF1-49BE-8708-798B6AFE79F4}" dt="2022-09-22T10:31:40.512" v="355" actId="478"/>
          <ac:picMkLst>
            <pc:docMk/>
            <pc:sldMk cId="3024789968" sldId="265"/>
            <ac:picMk id="6" creationId="{22B45DEE-7841-45B3-8A81-0E1D4587DDA5}"/>
          </ac:picMkLst>
        </pc:picChg>
        <pc:picChg chg="del">
          <ac:chgData name="Leanne Young (Staff)" userId="d5d1211f-ffae-4ad6-bc1f-e29bf630762f" providerId="ADAL" clId="{A012CADA-1AF1-49BE-8708-798B6AFE79F4}" dt="2022-09-22T10:31:43.025" v="357" actId="478"/>
          <ac:picMkLst>
            <pc:docMk/>
            <pc:sldMk cId="3024789968" sldId="265"/>
            <ac:picMk id="7" creationId="{BBB946AA-6ADB-BD0F-C817-4B1648D702FC}"/>
          </ac:picMkLst>
        </pc:picChg>
        <pc:picChg chg="add mod">
          <ac:chgData name="Leanne Young (Staff)" userId="d5d1211f-ffae-4ad6-bc1f-e29bf630762f" providerId="ADAL" clId="{A012CADA-1AF1-49BE-8708-798B6AFE79F4}" dt="2022-09-23T07:09:00.499" v="2678" actId="962"/>
          <ac:picMkLst>
            <pc:docMk/>
            <pc:sldMk cId="3024789968" sldId="265"/>
            <ac:picMk id="9" creationId="{9917CA34-11F9-729C-26B5-4CB85F508997}"/>
          </ac:picMkLst>
        </pc:picChg>
        <pc:picChg chg="del">
          <ac:chgData name="Leanne Young (Staff)" userId="d5d1211f-ffae-4ad6-bc1f-e29bf630762f" providerId="ADAL" clId="{A012CADA-1AF1-49BE-8708-798B6AFE79F4}" dt="2022-09-22T10:31:37.473" v="353" actId="478"/>
          <ac:picMkLst>
            <pc:docMk/>
            <pc:sldMk cId="3024789968" sldId="265"/>
            <ac:picMk id="11" creationId="{02B11A0C-E88F-3ED7-6382-EBC98C2683BD}"/>
          </ac:picMkLst>
        </pc:picChg>
      </pc:sldChg>
      <pc:sldChg chg="addSp delSp modSp add mod modNotesTx">
        <pc:chgData name="Leanne Young (Staff)" userId="d5d1211f-ffae-4ad6-bc1f-e29bf630762f" providerId="ADAL" clId="{A012CADA-1AF1-49BE-8708-798B6AFE79F4}" dt="2022-09-23T07:09:23.039" v="2810" actId="962"/>
        <pc:sldMkLst>
          <pc:docMk/>
          <pc:sldMk cId="3211042506" sldId="266"/>
        </pc:sldMkLst>
        <pc:spChg chg="mod">
          <ac:chgData name="Leanne Young (Staff)" userId="d5d1211f-ffae-4ad6-bc1f-e29bf630762f" providerId="ADAL" clId="{A012CADA-1AF1-49BE-8708-798B6AFE79F4}" dt="2022-09-22T10:36:57.921" v="555" actId="20577"/>
          <ac:spMkLst>
            <pc:docMk/>
            <pc:sldMk cId="3211042506" sldId="266"/>
            <ac:spMk id="2" creationId="{2C06EEC0-7710-7A57-650D-89CE935A9D65}"/>
          </ac:spMkLst>
        </pc:spChg>
        <pc:spChg chg="mod">
          <ac:chgData name="Leanne Young (Staff)" userId="d5d1211f-ffae-4ad6-bc1f-e29bf630762f" providerId="ADAL" clId="{A012CADA-1AF1-49BE-8708-798B6AFE79F4}" dt="2022-09-22T10:44:42.263" v="1026" actId="1076"/>
          <ac:spMkLst>
            <pc:docMk/>
            <pc:sldMk cId="3211042506" sldId="266"/>
            <ac:spMk id="3" creationId="{C81B0CA3-8E94-78A3-50E3-DF377F5B4925}"/>
          </ac:spMkLst>
        </pc:spChg>
        <pc:spChg chg="add mod">
          <ac:chgData name="Leanne Young (Staff)" userId="d5d1211f-ffae-4ad6-bc1f-e29bf630762f" providerId="ADAL" clId="{A012CADA-1AF1-49BE-8708-798B6AFE79F4}" dt="2022-09-22T10:39:23.419" v="604" actId="20577"/>
          <ac:spMkLst>
            <pc:docMk/>
            <pc:sldMk cId="3211042506" sldId="266"/>
            <ac:spMk id="8" creationId="{B546D927-0B43-67E9-B9D1-1FEC216556E0}"/>
          </ac:spMkLst>
        </pc:spChg>
        <pc:spChg chg="add mod">
          <ac:chgData name="Leanne Young (Staff)" userId="d5d1211f-ffae-4ad6-bc1f-e29bf630762f" providerId="ADAL" clId="{A012CADA-1AF1-49BE-8708-798B6AFE79F4}" dt="2022-09-22T10:42:39.910" v="768" actId="1076"/>
          <ac:spMkLst>
            <pc:docMk/>
            <pc:sldMk cId="3211042506" sldId="266"/>
            <ac:spMk id="10" creationId="{7391B165-77B5-042E-BDD2-7055BFAC44E1}"/>
          </ac:spMkLst>
        </pc:spChg>
        <pc:picChg chg="add mod">
          <ac:chgData name="Leanne Young (Staff)" userId="d5d1211f-ffae-4ad6-bc1f-e29bf630762f" providerId="ADAL" clId="{A012CADA-1AF1-49BE-8708-798B6AFE79F4}" dt="2022-09-23T07:09:23.039" v="2810" actId="962"/>
          <ac:picMkLst>
            <pc:docMk/>
            <pc:sldMk cId="3211042506" sldId="266"/>
            <ac:picMk id="6" creationId="{56095C31-AEE8-3B84-B09E-23F1E3FBDEF5}"/>
          </ac:picMkLst>
        </pc:picChg>
        <pc:picChg chg="add mod">
          <ac:chgData name="Leanne Young (Staff)" userId="d5d1211f-ffae-4ad6-bc1f-e29bf630762f" providerId="ADAL" clId="{A012CADA-1AF1-49BE-8708-798B6AFE79F4}" dt="2022-09-22T10:38:46.946" v="569" actId="1076"/>
          <ac:picMkLst>
            <pc:docMk/>
            <pc:sldMk cId="3211042506" sldId="266"/>
            <ac:picMk id="7" creationId="{5FCB6ECE-326E-AF70-53A9-E079989C0ED9}"/>
          </ac:picMkLst>
        </pc:picChg>
        <pc:picChg chg="del">
          <ac:chgData name="Leanne Young (Staff)" userId="d5d1211f-ffae-4ad6-bc1f-e29bf630762f" providerId="ADAL" clId="{A012CADA-1AF1-49BE-8708-798B6AFE79F4}" dt="2022-09-22T10:37:42.535" v="556" actId="478"/>
          <ac:picMkLst>
            <pc:docMk/>
            <pc:sldMk cId="3211042506" sldId="266"/>
            <ac:picMk id="9" creationId="{9917CA34-11F9-729C-26B5-4CB85F508997}"/>
          </ac:picMkLst>
        </pc:picChg>
      </pc:sldChg>
      <pc:sldChg chg="addSp delSp modSp add mod modNotesTx">
        <pc:chgData name="Leanne Young (Staff)" userId="d5d1211f-ffae-4ad6-bc1f-e29bf630762f" providerId="ADAL" clId="{A012CADA-1AF1-49BE-8708-798B6AFE79F4}" dt="2022-09-23T07:09:54.472" v="2968" actId="962"/>
        <pc:sldMkLst>
          <pc:docMk/>
          <pc:sldMk cId="1657661107" sldId="267"/>
        </pc:sldMkLst>
        <pc:spChg chg="mod">
          <ac:chgData name="Leanne Young (Staff)" userId="d5d1211f-ffae-4ad6-bc1f-e29bf630762f" providerId="ADAL" clId="{A012CADA-1AF1-49BE-8708-798B6AFE79F4}" dt="2022-09-22T10:44:55.170" v="1035" actId="20577"/>
          <ac:spMkLst>
            <pc:docMk/>
            <pc:sldMk cId="1657661107" sldId="267"/>
            <ac:spMk id="2" creationId="{2C06EEC0-7710-7A57-650D-89CE935A9D65}"/>
          </ac:spMkLst>
        </pc:spChg>
        <pc:spChg chg="mod">
          <ac:chgData name="Leanne Young (Staff)" userId="d5d1211f-ffae-4ad6-bc1f-e29bf630762f" providerId="ADAL" clId="{A012CADA-1AF1-49BE-8708-798B6AFE79F4}" dt="2022-09-22T11:04:54.791" v="1220" actId="1076"/>
          <ac:spMkLst>
            <pc:docMk/>
            <pc:sldMk cId="1657661107" sldId="267"/>
            <ac:spMk id="3" creationId="{C81B0CA3-8E94-78A3-50E3-DF377F5B4925}"/>
          </ac:spMkLst>
        </pc:spChg>
        <pc:spChg chg="mod">
          <ac:chgData name="Leanne Young (Staff)" userId="d5d1211f-ffae-4ad6-bc1f-e29bf630762f" providerId="ADAL" clId="{A012CADA-1AF1-49BE-8708-798B6AFE79F4}" dt="2022-09-22T11:04:46.432" v="1219" actId="1076"/>
          <ac:spMkLst>
            <pc:docMk/>
            <pc:sldMk cId="1657661107" sldId="267"/>
            <ac:spMk id="8" creationId="{B546D927-0B43-67E9-B9D1-1FEC216556E0}"/>
          </ac:spMkLst>
        </pc:spChg>
        <pc:spChg chg="del">
          <ac:chgData name="Leanne Young (Staff)" userId="d5d1211f-ffae-4ad6-bc1f-e29bf630762f" providerId="ADAL" clId="{A012CADA-1AF1-49BE-8708-798B6AFE79F4}" dt="2022-09-22T10:46:56.900" v="1065" actId="478"/>
          <ac:spMkLst>
            <pc:docMk/>
            <pc:sldMk cId="1657661107" sldId="267"/>
            <ac:spMk id="10" creationId="{7391B165-77B5-042E-BDD2-7055BFAC44E1}"/>
          </ac:spMkLst>
        </pc:spChg>
        <pc:picChg chg="del">
          <ac:chgData name="Leanne Young (Staff)" userId="d5d1211f-ffae-4ad6-bc1f-e29bf630762f" providerId="ADAL" clId="{A012CADA-1AF1-49BE-8708-798B6AFE79F4}" dt="2022-09-22T10:45:50.406" v="1041" actId="478"/>
          <ac:picMkLst>
            <pc:docMk/>
            <pc:sldMk cId="1657661107" sldId="267"/>
            <ac:picMk id="6" creationId="{56095C31-AEE8-3B84-B09E-23F1E3FBDEF5}"/>
          </ac:picMkLst>
        </pc:picChg>
        <pc:picChg chg="mod">
          <ac:chgData name="Leanne Young (Staff)" userId="d5d1211f-ffae-4ad6-bc1f-e29bf630762f" providerId="ADAL" clId="{A012CADA-1AF1-49BE-8708-798B6AFE79F4}" dt="2022-09-22T11:04:41.103" v="1218" actId="1076"/>
          <ac:picMkLst>
            <pc:docMk/>
            <pc:sldMk cId="1657661107" sldId="267"/>
            <ac:picMk id="7" creationId="{5FCB6ECE-326E-AF70-53A9-E079989C0ED9}"/>
          </ac:picMkLst>
        </pc:picChg>
        <pc:picChg chg="add mod">
          <ac:chgData name="Leanne Young (Staff)" userId="d5d1211f-ffae-4ad6-bc1f-e29bf630762f" providerId="ADAL" clId="{A012CADA-1AF1-49BE-8708-798B6AFE79F4}" dt="2022-09-23T07:09:54.472" v="2968" actId="962"/>
          <ac:picMkLst>
            <pc:docMk/>
            <pc:sldMk cId="1657661107" sldId="267"/>
            <ac:picMk id="9" creationId="{E1150B6D-3801-704B-6586-FA58CE30D013}"/>
          </ac:picMkLst>
        </pc:picChg>
      </pc:sldChg>
      <pc:sldChg chg="addSp delSp modSp add mod modNotesTx">
        <pc:chgData name="Leanne Young (Staff)" userId="d5d1211f-ffae-4ad6-bc1f-e29bf630762f" providerId="ADAL" clId="{A012CADA-1AF1-49BE-8708-798B6AFE79F4}" dt="2022-09-23T07:10:57.556" v="3278" actId="962"/>
        <pc:sldMkLst>
          <pc:docMk/>
          <pc:sldMk cId="1666174798" sldId="268"/>
        </pc:sldMkLst>
        <pc:spChg chg="mod">
          <ac:chgData name="Leanne Young (Staff)" userId="d5d1211f-ffae-4ad6-bc1f-e29bf630762f" providerId="ADAL" clId="{A012CADA-1AF1-49BE-8708-798B6AFE79F4}" dt="2022-09-22T11:05:26.730" v="1264" actId="20577"/>
          <ac:spMkLst>
            <pc:docMk/>
            <pc:sldMk cId="1666174798" sldId="268"/>
            <ac:spMk id="2" creationId="{2C06EEC0-7710-7A57-650D-89CE935A9D65}"/>
          </ac:spMkLst>
        </pc:spChg>
        <pc:spChg chg="del">
          <ac:chgData name="Leanne Young (Staff)" userId="d5d1211f-ffae-4ad6-bc1f-e29bf630762f" providerId="ADAL" clId="{A012CADA-1AF1-49BE-8708-798B6AFE79F4}" dt="2022-09-22T11:07:21.155" v="1266" actId="478"/>
          <ac:spMkLst>
            <pc:docMk/>
            <pc:sldMk cId="1666174798" sldId="268"/>
            <ac:spMk id="3" creationId="{C81B0CA3-8E94-78A3-50E3-DF377F5B4925}"/>
          </ac:spMkLst>
        </pc:spChg>
        <pc:spChg chg="del">
          <ac:chgData name="Leanne Young (Staff)" userId="d5d1211f-ffae-4ad6-bc1f-e29bf630762f" providerId="ADAL" clId="{A012CADA-1AF1-49BE-8708-798B6AFE79F4}" dt="2022-09-22T11:07:23.346" v="1267" actId="478"/>
          <ac:spMkLst>
            <pc:docMk/>
            <pc:sldMk cId="1666174798" sldId="268"/>
            <ac:spMk id="8" creationId="{B546D927-0B43-67E9-B9D1-1FEC216556E0}"/>
          </ac:spMkLst>
        </pc:spChg>
        <pc:spChg chg="add mod">
          <ac:chgData name="Leanne Young (Staff)" userId="d5d1211f-ffae-4ad6-bc1f-e29bf630762f" providerId="ADAL" clId="{A012CADA-1AF1-49BE-8708-798B6AFE79F4}" dt="2022-09-22T11:14:23.619" v="1361" actId="1076"/>
          <ac:spMkLst>
            <pc:docMk/>
            <pc:sldMk cId="1666174798" sldId="268"/>
            <ac:spMk id="14" creationId="{1FB073F3-5C89-55E5-0DBB-CB564C05F4E1}"/>
          </ac:spMkLst>
        </pc:spChg>
        <pc:picChg chg="add mod ord">
          <ac:chgData name="Leanne Young (Staff)" userId="d5d1211f-ffae-4ad6-bc1f-e29bf630762f" providerId="ADAL" clId="{A012CADA-1AF1-49BE-8708-798B6AFE79F4}" dt="2022-09-23T07:10:36.364" v="3204" actId="962"/>
          <ac:picMkLst>
            <pc:docMk/>
            <pc:sldMk cId="1666174798" sldId="268"/>
            <ac:picMk id="6" creationId="{9C0F67D0-CFA1-6BD4-460C-481ADEA0AA5D}"/>
          </ac:picMkLst>
        </pc:picChg>
        <pc:picChg chg="del">
          <ac:chgData name="Leanne Young (Staff)" userId="d5d1211f-ffae-4ad6-bc1f-e29bf630762f" providerId="ADAL" clId="{A012CADA-1AF1-49BE-8708-798B6AFE79F4}" dt="2022-09-22T11:07:24.122" v="1268" actId="478"/>
          <ac:picMkLst>
            <pc:docMk/>
            <pc:sldMk cId="1666174798" sldId="268"/>
            <ac:picMk id="7" creationId="{5FCB6ECE-326E-AF70-53A9-E079989C0ED9}"/>
          </ac:picMkLst>
        </pc:picChg>
        <pc:picChg chg="del">
          <ac:chgData name="Leanne Young (Staff)" userId="d5d1211f-ffae-4ad6-bc1f-e29bf630762f" providerId="ADAL" clId="{A012CADA-1AF1-49BE-8708-798B6AFE79F4}" dt="2022-09-22T11:05:32.576" v="1265" actId="478"/>
          <ac:picMkLst>
            <pc:docMk/>
            <pc:sldMk cId="1666174798" sldId="268"/>
            <ac:picMk id="9" creationId="{E1150B6D-3801-704B-6586-FA58CE30D013}"/>
          </ac:picMkLst>
        </pc:picChg>
        <pc:picChg chg="add mod">
          <ac:chgData name="Leanne Young (Staff)" userId="d5d1211f-ffae-4ad6-bc1f-e29bf630762f" providerId="ADAL" clId="{A012CADA-1AF1-49BE-8708-798B6AFE79F4}" dt="2022-09-23T07:10:57.556" v="3278" actId="962"/>
          <ac:picMkLst>
            <pc:docMk/>
            <pc:sldMk cId="1666174798" sldId="268"/>
            <ac:picMk id="11" creationId="{B34D329A-C2D2-1246-A135-2BB2A7206AC6}"/>
          </ac:picMkLst>
        </pc:picChg>
      </pc:sldChg>
      <pc:sldChg chg="addSp delSp modSp add mod">
        <pc:chgData name="Leanne Young (Staff)" userId="d5d1211f-ffae-4ad6-bc1f-e29bf630762f" providerId="ADAL" clId="{A012CADA-1AF1-49BE-8708-798B6AFE79F4}" dt="2022-09-23T07:11:14.086" v="3392" actId="962"/>
        <pc:sldMkLst>
          <pc:docMk/>
          <pc:sldMk cId="1179760065" sldId="269"/>
        </pc:sldMkLst>
        <pc:spChg chg="mod">
          <ac:chgData name="Leanne Young (Staff)" userId="d5d1211f-ffae-4ad6-bc1f-e29bf630762f" providerId="ADAL" clId="{A012CADA-1AF1-49BE-8708-798B6AFE79F4}" dt="2022-09-22T11:32:43.028" v="1471" actId="20577"/>
          <ac:spMkLst>
            <pc:docMk/>
            <pc:sldMk cId="1179760065" sldId="269"/>
            <ac:spMk id="2" creationId="{2C06EEC0-7710-7A57-650D-89CE935A9D65}"/>
          </ac:spMkLst>
        </pc:spChg>
        <pc:spChg chg="add mod">
          <ac:chgData name="Leanne Young (Staff)" userId="d5d1211f-ffae-4ad6-bc1f-e29bf630762f" providerId="ADAL" clId="{A012CADA-1AF1-49BE-8708-798B6AFE79F4}" dt="2022-09-22T11:17:36.333" v="1421" actId="14100"/>
          <ac:spMkLst>
            <pc:docMk/>
            <pc:sldMk cId="1179760065" sldId="269"/>
            <ac:spMk id="3" creationId="{6FA9F42A-9C1A-9A54-66D9-CD827F860E91}"/>
          </ac:spMkLst>
        </pc:spChg>
        <pc:spChg chg="add mod">
          <ac:chgData name="Leanne Young (Staff)" userId="d5d1211f-ffae-4ad6-bc1f-e29bf630762f" providerId="ADAL" clId="{A012CADA-1AF1-49BE-8708-798B6AFE79F4}" dt="2022-09-22T11:16:48.849" v="1418" actId="14100"/>
          <ac:spMkLst>
            <pc:docMk/>
            <pc:sldMk cId="1179760065" sldId="269"/>
            <ac:spMk id="5" creationId="{4E08C031-E0FB-355A-12E7-7BE6D3A38F5C}"/>
          </ac:spMkLst>
        </pc:spChg>
        <pc:spChg chg="add mod">
          <ac:chgData name="Leanne Young (Staff)" userId="d5d1211f-ffae-4ad6-bc1f-e29bf630762f" providerId="ADAL" clId="{A012CADA-1AF1-49BE-8708-798B6AFE79F4}" dt="2022-09-22T11:16:52.931" v="1419" actId="1076"/>
          <ac:spMkLst>
            <pc:docMk/>
            <pc:sldMk cId="1179760065" sldId="269"/>
            <ac:spMk id="8" creationId="{384125C1-F4DA-CA5F-F2C9-C84AC904C2B2}"/>
          </ac:spMkLst>
        </pc:spChg>
        <pc:spChg chg="add del mod">
          <ac:chgData name="Leanne Young (Staff)" userId="d5d1211f-ffae-4ad6-bc1f-e29bf630762f" providerId="ADAL" clId="{A012CADA-1AF1-49BE-8708-798B6AFE79F4}" dt="2022-09-22T11:17:51.842" v="1424" actId="478"/>
          <ac:spMkLst>
            <pc:docMk/>
            <pc:sldMk cId="1179760065" sldId="269"/>
            <ac:spMk id="10" creationId="{3F9EBEBB-882F-342E-338A-6D4209F794EC}"/>
          </ac:spMkLst>
        </pc:spChg>
        <pc:spChg chg="del">
          <ac:chgData name="Leanne Young (Staff)" userId="d5d1211f-ffae-4ad6-bc1f-e29bf630762f" providerId="ADAL" clId="{A012CADA-1AF1-49BE-8708-798B6AFE79F4}" dt="2022-09-22T11:14:41.276" v="1364" actId="478"/>
          <ac:spMkLst>
            <pc:docMk/>
            <pc:sldMk cId="1179760065" sldId="269"/>
            <ac:spMk id="14" creationId="{1FB073F3-5C89-55E5-0DBB-CB564C05F4E1}"/>
          </ac:spMkLst>
        </pc:spChg>
        <pc:picChg chg="del">
          <ac:chgData name="Leanne Young (Staff)" userId="d5d1211f-ffae-4ad6-bc1f-e29bf630762f" providerId="ADAL" clId="{A012CADA-1AF1-49BE-8708-798B6AFE79F4}" dt="2022-09-22T11:14:38.780" v="1363" actId="478"/>
          <ac:picMkLst>
            <pc:docMk/>
            <pc:sldMk cId="1179760065" sldId="269"/>
            <ac:picMk id="6" creationId="{9C0F67D0-CFA1-6BD4-460C-481ADEA0AA5D}"/>
          </ac:picMkLst>
        </pc:picChg>
        <pc:picChg chg="del">
          <ac:chgData name="Leanne Young (Staff)" userId="d5d1211f-ffae-4ad6-bc1f-e29bf630762f" providerId="ADAL" clId="{A012CADA-1AF1-49BE-8708-798B6AFE79F4}" dt="2022-09-22T11:14:41.994" v="1365" actId="478"/>
          <ac:picMkLst>
            <pc:docMk/>
            <pc:sldMk cId="1179760065" sldId="269"/>
            <ac:picMk id="11" creationId="{B34D329A-C2D2-1246-A135-2BB2A7206AC6}"/>
          </ac:picMkLst>
        </pc:picChg>
        <pc:picChg chg="add del mod modCrop">
          <ac:chgData name="Leanne Young (Staff)" userId="d5d1211f-ffae-4ad6-bc1f-e29bf630762f" providerId="ADAL" clId="{A012CADA-1AF1-49BE-8708-798B6AFE79F4}" dt="2022-09-22T11:31:48.134" v="1441" actId="478"/>
          <ac:picMkLst>
            <pc:docMk/>
            <pc:sldMk cId="1179760065" sldId="269"/>
            <ac:picMk id="15" creationId="{8CBFC3C7-D489-445A-619B-71BB906EF7CD}"/>
          </ac:picMkLst>
        </pc:picChg>
        <pc:picChg chg="add mod">
          <ac:chgData name="Leanne Young (Staff)" userId="d5d1211f-ffae-4ad6-bc1f-e29bf630762f" providerId="ADAL" clId="{A012CADA-1AF1-49BE-8708-798B6AFE79F4}" dt="2022-09-23T07:11:14.086" v="3392" actId="962"/>
          <ac:picMkLst>
            <pc:docMk/>
            <pc:sldMk cId="1179760065" sldId="269"/>
            <ac:picMk id="17" creationId="{1CE6A6ED-0C66-137F-D5FB-556DD5D321B2}"/>
          </ac:picMkLst>
        </pc:picChg>
        <pc:picChg chg="add del mod">
          <ac:chgData name="Leanne Young (Staff)" userId="d5d1211f-ffae-4ad6-bc1f-e29bf630762f" providerId="ADAL" clId="{A012CADA-1AF1-49BE-8708-798B6AFE79F4}" dt="2022-09-22T11:21:53.512" v="1430" actId="478"/>
          <ac:picMkLst>
            <pc:docMk/>
            <pc:sldMk cId="1179760065" sldId="269"/>
            <ac:picMk id="1026" creationId="{ABAF289A-B3EB-F4F5-CA8B-4951AE7B8F98}"/>
          </ac:picMkLst>
        </pc:picChg>
      </pc:sldChg>
      <pc:sldChg chg="addSp delSp modSp add mod modNotesTx">
        <pc:chgData name="Leanne Young (Staff)" userId="d5d1211f-ffae-4ad6-bc1f-e29bf630762f" providerId="ADAL" clId="{A012CADA-1AF1-49BE-8708-798B6AFE79F4}" dt="2022-09-23T07:12:09.984" v="3728" actId="962"/>
        <pc:sldMkLst>
          <pc:docMk/>
          <pc:sldMk cId="4213463832" sldId="270"/>
        </pc:sldMkLst>
        <pc:spChg chg="mod">
          <ac:chgData name="Leanne Young (Staff)" userId="d5d1211f-ffae-4ad6-bc1f-e29bf630762f" providerId="ADAL" clId="{A012CADA-1AF1-49BE-8708-798B6AFE79F4}" dt="2022-09-22T11:33:18.684" v="1502" actId="20577"/>
          <ac:spMkLst>
            <pc:docMk/>
            <pc:sldMk cId="4213463832" sldId="270"/>
            <ac:spMk id="2" creationId="{2C06EEC0-7710-7A57-650D-89CE935A9D65}"/>
          </ac:spMkLst>
        </pc:spChg>
        <pc:spChg chg="del">
          <ac:chgData name="Leanne Young (Staff)" userId="d5d1211f-ffae-4ad6-bc1f-e29bf630762f" providerId="ADAL" clId="{A012CADA-1AF1-49BE-8708-798B6AFE79F4}" dt="2022-09-22T11:33:24.238" v="1503" actId="478"/>
          <ac:spMkLst>
            <pc:docMk/>
            <pc:sldMk cId="4213463832" sldId="270"/>
            <ac:spMk id="3" creationId="{6FA9F42A-9C1A-9A54-66D9-CD827F860E91}"/>
          </ac:spMkLst>
        </pc:spChg>
        <pc:spChg chg="del">
          <ac:chgData name="Leanne Young (Staff)" userId="d5d1211f-ffae-4ad6-bc1f-e29bf630762f" providerId="ADAL" clId="{A012CADA-1AF1-49BE-8708-798B6AFE79F4}" dt="2022-09-22T11:33:26.573" v="1505" actId="478"/>
          <ac:spMkLst>
            <pc:docMk/>
            <pc:sldMk cId="4213463832" sldId="270"/>
            <ac:spMk id="5" creationId="{4E08C031-E0FB-355A-12E7-7BE6D3A38F5C}"/>
          </ac:spMkLst>
        </pc:spChg>
        <pc:spChg chg="del">
          <ac:chgData name="Leanne Young (Staff)" userId="d5d1211f-ffae-4ad6-bc1f-e29bf630762f" providerId="ADAL" clId="{A012CADA-1AF1-49BE-8708-798B6AFE79F4}" dt="2022-09-22T11:33:25.764" v="1504" actId="478"/>
          <ac:spMkLst>
            <pc:docMk/>
            <pc:sldMk cId="4213463832" sldId="270"/>
            <ac:spMk id="8" creationId="{384125C1-F4DA-CA5F-F2C9-C84AC904C2B2}"/>
          </ac:spMkLst>
        </pc:spChg>
        <pc:spChg chg="add mod">
          <ac:chgData name="Leanne Young (Staff)" userId="d5d1211f-ffae-4ad6-bc1f-e29bf630762f" providerId="ADAL" clId="{A012CADA-1AF1-49BE-8708-798B6AFE79F4}" dt="2022-09-22T11:36:15.577" v="1512" actId="1076"/>
          <ac:spMkLst>
            <pc:docMk/>
            <pc:sldMk cId="4213463832" sldId="270"/>
            <ac:spMk id="9" creationId="{5601D023-C17F-E216-2C39-C9BDC3B08C6B}"/>
          </ac:spMkLst>
        </pc:spChg>
        <pc:spChg chg="add mod">
          <ac:chgData name="Leanne Young (Staff)" userId="d5d1211f-ffae-4ad6-bc1f-e29bf630762f" providerId="ADAL" clId="{A012CADA-1AF1-49BE-8708-798B6AFE79F4}" dt="2022-09-22T11:37:13.393" v="1543" actId="20577"/>
          <ac:spMkLst>
            <pc:docMk/>
            <pc:sldMk cId="4213463832" sldId="270"/>
            <ac:spMk id="11" creationId="{8C985ED1-A383-D8AD-32F9-D94A7DD55926}"/>
          </ac:spMkLst>
        </pc:spChg>
        <pc:spChg chg="add del mod">
          <ac:chgData name="Leanne Young (Staff)" userId="d5d1211f-ffae-4ad6-bc1f-e29bf630762f" providerId="ADAL" clId="{A012CADA-1AF1-49BE-8708-798B6AFE79F4}" dt="2022-09-22T11:37:18.177" v="1544" actId="478"/>
          <ac:spMkLst>
            <pc:docMk/>
            <pc:sldMk cId="4213463832" sldId="270"/>
            <ac:spMk id="14" creationId="{CBD5D0DC-25D6-DEA5-D3D2-5D323B8CF55E}"/>
          </ac:spMkLst>
        </pc:spChg>
        <pc:picChg chg="add mod">
          <ac:chgData name="Leanne Young (Staff)" userId="d5d1211f-ffae-4ad6-bc1f-e29bf630762f" providerId="ADAL" clId="{A012CADA-1AF1-49BE-8708-798B6AFE79F4}" dt="2022-09-23T07:12:09.984" v="3728" actId="962"/>
          <ac:picMkLst>
            <pc:docMk/>
            <pc:sldMk cId="4213463832" sldId="270"/>
            <ac:picMk id="7" creationId="{00B3D1BB-659C-C427-C283-2B724B843D73}"/>
          </ac:picMkLst>
        </pc:picChg>
      </pc:sldChg>
      <pc:sldChg chg="addSp delSp modSp add mod modNotesTx">
        <pc:chgData name="Leanne Young (Staff)" userId="d5d1211f-ffae-4ad6-bc1f-e29bf630762f" providerId="ADAL" clId="{A012CADA-1AF1-49BE-8708-798B6AFE79F4}" dt="2022-09-23T07:11:37.797" v="3538" actId="962"/>
        <pc:sldMkLst>
          <pc:docMk/>
          <pc:sldMk cId="2400590405" sldId="271"/>
        </pc:sldMkLst>
        <pc:spChg chg="del">
          <ac:chgData name="Leanne Young (Staff)" userId="d5d1211f-ffae-4ad6-bc1f-e29bf630762f" providerId="ADAL" clId="{A012CADA-1AF1-49BE-8708-798B6AFE79F4}" dt="2022-09-22T11:39:07.568" v="1556" actId="478"/>
          <ac:spMkLst>
            <pc:docMk/>
            <pc:sldMk cId="2400590405" sldId="271"/>
            <ac:spMk id="2" creationId="{2C06EEC0-7710-7A57-650D-89CE935A9D65}"/>
          </ac:spMkLst>
        </pc:spChg>
        <pc:spChg chg="del">
          <ac:chgData name="Leanne Young (Staff)" userId="d5d1211f-ffae-4ad6-bc1f-e29bf630762f" providerId="ADAL" clId="{A012CADA-1AF1-49BE-8708-798B6AFE79F4}" dt="2022-09-22T11:39:06.234" v="1555" actId="478"/>
          <ac:spMkLst>
            <pc:docMk/>
            <pc:sldMk cId="2400590405" sldId="271"/>
            <ac:spMk id="3" creationId="{6FA9F42A-9C1A-9A54-66D9-CD827F860E91}"/>
          </ac:spMkLst>
        </pc:spChg>
        <pc:spChg chg="del">
          <ac:chgData name="Leanne Young (Staff)" userId="d5d1211f-ffae-4ad6-bc1f-e29bf630762f" providerId="ADAL" clId="{A012CADA-1AF1-49BE-8708-798B6AFE79F4}" dt="2022-09-22T11:39:09.532" v="1558" actId="478"/>
          <ac:spMkLst>
            <pc:docMk/>
            <pc:sldMk cId="2400590405" sldId="271"/>
            <ac:spMk id="5" creationId="{4E08C031-E0FB-355A-12E7-7BE6D3A38F5C}"/>
          </ac:spMkLst>
        </pc:spChg>
        <pc:spChg chg="add del mod">
          <ac:chgData name="Leanne Young (Staff)" userId="d5d1211f-ffae-4ad6-bc1f-e29bf630762f" providerId="ADAL" clId="{A012CADA-1AF1-49BE-8708-798B6AFE79F4}" dt="2022-09-22T11:39:11.636" v="1559" actId="478"/>
          <ac:spMkLst>
            <pc:docMk/>
            <pc:sldMk cId="2400590405" sldId="271"/>
            <ac:spMk id="7" creationId="{EA1DD181-F0CB-D6AE-1317-9E84B44BBA0A}"/>
          </ac:spMkLst>
        </pc:spChg>
        <pc:spChg chg="del">
          <ac:chgData name="Leanne Young (Staff)" userId="d5d1211f-ffae-4ad6-bc1f-e29bf630762f" providerId="ADAL" clId="{A012CADA-1AF1-49BE-8708-798B6AFE79F4}" dt="2022-09-22T11:39:08.917" v="1557" actId="478"/>
          <ac:spMkLst>
            <pc:docMk/>
            <pc:sldMk cId="2400590405" sldId="271"/>
            <ac:spMk id="8" creationId="{384125C1-F4DA-CA5F-F2C9-C84AC904C2B2}"/>
          </ac:spMkLst>
        </pc:spChg>
        <pc:spChg chg="add mod">
          <ac:chgData name="Leanne Young (Staff)" userId="d5d1211f-ffae-4ad6-bc1f-e29bf630762f" providerId="ADAL" clId="{A012CADA-1AF1-49BE-8708-798B6AFE79F4}" dt="2022-09-22T11:39:37.806" v="1597" actId="20577"/>
          <ac:spMkLst>
            <pc:docMk/>
            <pc:sldMk cId="2400590405" sldId="271"/>
            <ac:spMk id="10" creationId="{EEB4535D-480F-D355-B45D-87413BF8C032}"/>
          </ac:spMkLst>
        </pc:spChg>
        <pc:spChg chg="add del mod">
          <ac:chgData name="Leanne Young (Staff)" userId="d5d1211f-ffae-4ad6-bc1f-e29bf630762f" providerId="ADAL" clId="{A012CADA-1AF1-49BE-8708-798B6AFE79F4}" dt="2022-09-22T11:46:05.513" v="1854" actId="478"/>
          <ac:spMkLst>
            <pc:docMk/>
            <pc:sldMk cId="2400590405" sldId="271"/>
            <ac:spMk id="11" creationId="{A22FD9DC-99AC-D46F-4CC7-F1FF5E92B0C1}"/>
          </ac:spMkLst>
        </pc:spChg>
        <pc:spChg chg="add del mod">
          <ac:chgData name="Leanne Young (Staff)" userId="d5d1211f-ffae-4ad6-bc1f-e29bf630762f" providerId="ADAL" clId="{A012CADA-1AF1-49BE-8708-798B6AFE79F4}" dt="2022-09-22T11:46:06.826" v="1855" actId="478"/>
          <ac:spMkLst>
            <pc:docMk/>
            <pc:sldMk cId="2400590405" sldId="271"/>
            <ac:spMk id="13" creationId="{ACD305E7-FECC-288D-005F-C8D65A95A8EF}"/>
          </ac:spMkLst>
        </pc:spChg>
        <pc:spChg chg="add del mod">
          <ac:chgData name="Leanne Young (Staff)" userId="d5d1211f-ffae-4ad6-bc1f-e29bf630762f" providerId="ADAL" clId="{A012CADA-1AF1-49BE-8708-798B6AFE79F4}" dt="2022-09-22T11:42:26.925" v="1605" actId="478"/>
          <ac:spMkLst>
            <pc:docMk/>
            <pc:sldMk cId="2400590405" sldId="271"/>
            <ac:spMk id="14" creationId="{0E6D8BAA-DA5F-4474-DA65-01F182F4D586}"/>
          </ac:spMkLst>
        </pc:spChg>
        <pc:spChg chg="add del mod">
          <ac:chgData name="Leanne Young (Staff)" userId="d5d1211f-ffae-4ad6-bc1f-e29bf630762f" providerId="ADAL" clId="{A012CADA-1AF1-49BE-8708-798B6AFE79F4}" dt="2022-09-22T11:42:26.925" v="1605" actId="478"/>
          <ac:spMkLst>
            <pc:docMk/>
            <pc:sldMk cId="2400590405" sldId="271"/>
            <ac:spMk id="15" creationId="{EA3D8085-2E49-F20F-AC21-7E120A33FAE5}"/>
          </ac:spMkLst>
        </pc:spChg>
        <pc:spChg chg="add mod">
          <ac:chgData name="Leanne Young (Staff)" userId="d5d1211f-ffae-4ad6-bc1f-e29bf630762f" providerId="ADAL" clId="{A012CADA-1AF1-49BE-8708-798B6AFE79F4}" dt="2022-09-22T11:47:25.262" v="1879" actId="20577"/>
          <ac:spMkLst>
            <pc:docMk/>
            <pc:sldMk cId="2400590405" sldId="271"/>
            <ac:spMk id="16" creationId="{FE0B124F-A6F6-765A-AA44-C3387F4F0B13}"/>
          </ac:spMkLst>
        </pc:spChg>
        <pc:spChg chg="add mod">
          <ac:chgData name="Leanne Young (Staff)" userId="d5d1211f-ffae-4ad6-bc1f-e29bf630762f" providerId="ADAL" clId="{A012CADA-1AF1-49BE-8708-798B6AFE79F4}" dt="2022-09-22T11:45:58.427" v="1852" actId="14100"/>
          <ac:spMkLst>
            <pc:docMk/>
            <pc:sldMk cId="2400590405" sldId="271"/>
            <ac:spMk id="25" creationId="{CEA27B23-551F-4675-C1F1-DB438456A99C}"/>
          </ac:spMkLst>
        </pc:spChg>
        <pc:picChg chg="add del mod">
          <ac:chgData name="Leanne Young (Staff)" userId="d5d1211f-ffae-4ad6-bc1f-e29bf630762f" providerId="ADAL" clId="{A012CADA-1AF1-49BE-8708-798B6AFE79F4}" dt="2022-09-22T11:44:07.180" v="1782" actId="478"/>
          <ac:picMkLst>
            <pc:docMk/>
            <pc:sldMk cId="2400590405" sldId="271"/>
            <ac:picMk id="9" creationId="{F7285C60-0FB5-EF69-3BF2-18B11A3D7230}"/>
          </ac:picMkLst>
        </pc:picChg>
        <pc:picChg chg="add mod">
          <ac:chgData name="Leanne Young (Staff)" userId="d5d1211f-ffae-4ad6-bc1f-e29bf630762f" providerId="ADAL" clId="{A012CADA-1AF1-49BE-8708-798B6AFE79F4}" dt="2022-09-23T07:11:37.797" v="3538" actId="962"/>
          <ac:picMkLst>
            <pc:docMk/>
            <pc:sldMk cId="2400590405" sldId="271"/>
            <ac:picMk id="18" creationId="{951691DE-8CF8-326D-E7AC-683DEEE59A3D}"/>
          </ac:picMkLst>
        </pc:picChg>
        <pc:picChg chg="add mod">
          <ac:chgData name="Leanne Young (Staff)" userId="d5d1211f-ffae-4ad6-bc1f-e29bf630762f" providerId="ADAL" clId="{A012CADA-1AF1-49BE-8708-798B6AFE79F4}" dt="2022-09-22T11:45:17.948" v="1805" actId="1076"/>
          <ac:picMkLst>
            <pc:docMk/>
            <pc:sldMk cId="2400590405" sldId="271"/>
            <ac:picMk id="24" creationId="{DF878A85-D760-753C-A936-700383621D0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8E8713-CC2E-0C36-3FF6-F067B027B9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8F951E-6240-C68D-F04C-5AF5DA66DF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3486C5-7C5A-4B2C-B115-59186B635904}" type="datetimeFigureOut">
              <a:rPr lang="en-US" smtClean="0"/>
              <a:t>9/22/2022</a:t>
            </a:fld>
            <a:endParaRPr lang="en-US"/>
          </a:p>
        </p:txBody>
      </p:sp>
      <p:sp>
        <p:nvSpPr>
          <p:cNvPr id="4" name="Footer Placeholder 3">
            <a:extLst>
              <a:ext uri="{FF2B5EF4-FFF2-40B4-BE49-F238E27FC236}">
                <a16:creationId xmlns:a16="http://schemas.microsoft.com/office/drawing/2014/main" id="{1FB1257D-F834-ED88-4B48-0DE79F97E0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7F84B4-2270-EA9B-BCD5-523916C01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C02FC9-DB40-465D-B813-B7BA912B507E}" type="slidenum">
              <a:rPr lang="en-US" smtClean="0"/>
              <a:t>‹#›</a:t>
            </a:fld>
            <a:endParaRPr lang="en-US"/>
          </a:p>
        </p:txBody>
      </p:sp>
    </p:spTree>
    <p:extLst>
      <p:ext uri="{BB962C8B-B14F-4D97-AF65-F5344CB8AC3E}">
        <p14:creationId xmlns:p14="http://schemas.microsoft.com/office/powerpoint/2010/main" val="536019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90CF1E-7C26-4A96-AD6D-6798A4591655}" type="datetimeFigureOut">
              <a:rPr lang="en-US" smtClean="0"/>
              <a:t>9/22/2022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1650C-2040-4A7B-8028-C3C897736196}" type="slidenum">
              <a:rPr lang="en-US" smtClean="0"/>
              <a:t>‹#›</a:t>
            </a:fld>
            <a:endParaRPr lang="en-US"/>
          </a:p>
        </p:txBody>
      </p:sp>
    </p:spTree>
    <p:extLst>
      <p:ext uri="{BB962C8B-B14F-4D97-AF65-F5344CB8AC3E}">
        <p14:creationId xmlns:p14="http://schemas.microsoft.com/office/powerpoint/2010/main" val="3746895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Access to library resources – whatever you are looking for is from the library home page. You can choose to search for </a:t>
            </a:r>
            <a:r>
              <a:rPr lang="en-GB" baseline="0" dirty="0" err="1"/>
              <a:t>ebooks</a:t>
            </a:r>
            <a:r>
              <a:rPr lang="en-GB" baseline="0" dirty="0"/>
              <a:t> and journal articles from the Library Search box on the library web page. </a:t>
            </a:r>
          </a:p>
          <a:p>
            <a:endParaRPr lang="en-GB" baseline="0" dirty="0"/>
          </a:p>
          <a:p>
            <a:r>
              <a:rPr lang="en-GB" baseline="0" dirty="0"/>
              <a:t>Highlight the following:</a:t>
            </a:r>
          </a:p>
          <a:p>
            <a:pPr marL="171450" indent="-171450">
              <a:buFont typeface="Arial" panose="020B0604020202020204" pitchFamily="34" charset="0"/>
              <a:buChar char="•"/>
            </a:pPr>
            <a:r>
              <a:rPr lang="en-GB" baseline="0" dirty="0"/>
              <a:t>Library Search box</a:t>
            </a:r>
          </a:p>
          <a:p>
            <a:pPr marL="171450" indent="-171450">
              <a:buFont typeface="Arial" panose="020B0604020202020204" pitchFamily="34" charset="0"/>
              <a:buChar char="•"/>
            </a:pPr>
            <a:r>
              <a:rPr lang="en-GB" baseline="0" dirty="0"/>
              <a:t>Link to My Module Resources</a:t>
            </a:r>
          </a:p>
          <a:p>
            <a:endParaRPr lang="en-GB" baseline="0" dirty="0"/>
          </a:p>
          <a:p>
            <a:r>
              <a:rPr lang="en-GB" baseline="0" dirty="0"/>
              <a:t>There is a short video which helps you to navigate the library web page.</a:t>
            </a:r>
            <a:endParaRPr lang="en-GB" dirty="0"/>
          </a:p>
          <a:p>
            <a:endParaRPr lang="en-US" dirty="0"/>
          </a:p>
        </p:txBody>
      </p:sp>
      <p:sp>
        <p:nvSpPr>
          <p:cNvPr id="4" name="Slide Number Placeholder 3"/>
          <p:cNvSpPr>
            <a:spLocks noGrp="1"/>
          </p:cNvSpPr>
          <p:nvPr>
            <p:ph type="sldNum" sz="quarter" idx="5"/>
          </p:nvPr>
        </p:nvSpPr>
        <p:spPr/>
        <p:txBody>
          <a:bodyPr/>
          <a:lstStyle/>
          <a:p>
            <a:fld id="{4421650C-2040-4A7B-8028-C3C897736196}" type="slidenum">
              <a:rPr lang="en-US" smtClean="0"/>
              <a:t>3</a:t>
            </a:fld>
            <a:endParaRPr lang="en-US"/>
          </a:p>
        </p:txBody>
      </p:sp>
    </p:spTree>
    <p:extLst>
      <p:ext uri="{BB962C8B-B14F-4D97-AF65-F5344CB8AC3E}">
        <p14:creationId xmlns:p14="http://schemas.microsoft.com/office/powerpoint/2010/main" val="705613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My module Resources is the University of Sunderland online reading list. There is a list</a:t>
            </a:r>
            <a:r>
              <a:rPr lang="en-GB" baseline="0" dirty="0"/>
              <a:t> for every module that is taught which is made up of titles recommended by module leaders at Sunderland. Where </a:t>
            </a:r>
            <a:r>
              <a:rPr lang="en-GB" baseline="0" dirty="0" err="1"/>
              <a:t>ebooks</a:t>
            </a:r>
            <a:r>
              <a:rPr lang="en-GB" baseline="0" dirty="0"/>
              <a:t> are available there will be direct links to them and there will also be links to any recommended journals or journal articles too.</a:t>
            </a:r>
            <a:endParaRPr lang="en-GB" dirty="0"/>
          </a:p>
          <a:p>
            <a:endParaRPr lang="en-US" dirty="0"/>
          </a:p>
        </p:txBody>
      </p:sp>
      <p:sp>
        <p:nvSpPr>
          <p:cNvPr id="4" name="Slide Number Placeholder 3"/>
          <p:cNvSpPr>
            <a:spLocks noGrp="1"/>
          </p:cNvSpPr>
          <p:nvPr>
            <p:ph type="sldNum" sz="quarter" idx="5"/>
          </p:nvPr>
        </p:nvSpPr>
        <p:spPr/>
        <p:txBody>
          <a:bodyPr/>
          <a:lstStyle/>
          <a:p>
            <a:fld id="{4421650C-2040-4A7B-8028-C3C897736196}" type="slidenum">
              <a:rPr lang="en-US" smtClean="0"/>
              <a:t>4</a:t>
            </a:fld>
            <a:endParaRPr lang="en-US"/>
          </a:p>
        </p:txBody>
      </p:sp>
    </p:spTree>
    <p:extLst>
      <p:ext uri="{BB962C8B-B14F-4D97-AF65-F5344CB8AC3E}">
        <p14:creationId xmlns:p14="http://schemas.microsoft.com/office/powerpoint/2010/main" val="122713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a:t>
            </a:r>
            <a:r>
              <a:rPr lang="en-GB" baseline="0" dirty="0"/>
              <a:t> of the books in our collection are available as </a:t>
            </a:r>
            <a:r>
              <a:rPr lang="en-GB" baseline="0" dirty="0" err="1"/>
              <a:t>ebooks</a:t>
            </a:r>
            <a:r>
              <a:rPr lang="en-GB" baseline="0" dirty="0"/>
              <a:t>. Some may be on your reading list but y</a:t>
            </a:r>
            <a:r>
              <a:rPr lang="en-GB" dirty="0"/>
              <a:t>ou can</a:t>
            </a:r>
            <a:r>
              <a:rPr lang="en-GB" baseline="0" dirty="0"/>
              <a:t> find other </a:t>
            </a:r>
            <a:r>
              <a:rPr lang="en-GB" baseline="0" dirty="0" err="1"/>
              <a:t>ebooks</a:t>
            </a:r>
            <a:r>
              <a:rPr lang="en-GB" baseline="0" dirty="0"/>
              <a:t> on Library Search – start your search on the library web page. Watch the short </a:t>
            </a:r>
            <a:r>
              <a:rPr lang="en-GB" baseline="0" dirty="0" err="1"/>
              <a:t>ebooks</a:t>
            </a:r>
            <a:r>
              <a:rPr lang="en-GB" baseline="0" dirty="0"/>
              <a:t> video for a demonstration.</a:t>
            </a:r>
          </a:p>
          <a:p>
            <a:endParaRPr lang="en-GB" baseline="0" dirty="0"/>
          </a:p>
          <a:p>
            <a:r>
              <a:rPr lang="en-GB" baseline="0" dirty="0"/>
              <a:t>The link to learn more about </a:t>
            </a:r>
            <a:r>
              <a:rPr lang="en-GB" baseline="0" dirty="0" err="1"/>
              <a:t>ebooks</a:t>
            </a:r>
            <a:r>
              <a:rPr lang="en-GB" baseline="0" dirty="0"/>
              <a:t> answers the most common questions about </a:t>
            </a:r>
            <a:r>
              <a:rPr lang="en-GB" baseline="0" dirty="0" err="1"/>
              <a:t>ebooks</a:t>
            </a:r>
            <a:r>
              <a:rPr lang="en-GB" baseline="0" dirty="0"/>
              <a:t> including the difference between read online and download, </a:t>
            </a:r>
            <a:r>
              <a:rPr lang="en-GB" baseline="0" dirty="0" err="1"/>
              <a:t>ebook</a:t>
            </a:r>
            <a:r>
              <a:rPr lang="en-GB" baseline="0" dirty="0"/>
              <a:t> availability, printing from </a:t>
            </a:r>
            <a:r>
              <a:rPr lang="en-GB" baseline="0" dirty="0" err="1"/>
              <a:t>ebooks</a:t>
            </a:r>
            <a:r>
              <a:rPr lang="en-GB" baseline="0" dirty="0"/>
              <a:t> and more.</a:t>
            </a:r>
            <a:endParaRPr lang="en-GB" dirty="0"/>
          </a:p>
          <a:p>
            <a:endParaRPr lang="en-US" dirty="0"/>
          </a:p>
        </p:txBody>
      </p:sp>
      <p:sp>
        <p:nvSpPr>
          <p:cNvPr id="4" name="Slide Number Placeholder 3"/>
          <p:cNvSpPr>
            <a:spLocks noGrp="1"/>
          </p:cNvSpPr>
          <p:nvPr>
            <p:ph type="sldNum" sz="quarter" idx="5"/>
          </p:nvPr>
        </p:nvSpPr>
        <p:spPr/>
        <p:txBody>
          <a:bodyPr/>
          <a:lstStyle/>
          <a:p>
            <a:fld id="{4421650C-2040-4A7B-8028-C3C897736196}" type="slidenum">
              <a:rPr lang="en-US" smtClean="0"/>
              <a:t>5</a:t>
            </a:fld>
            <a:endParaRPr lang="en-US"/>
          </a:p>
        </p:txBody>
      </p:sp>
    </p:spTree>
    <p:extLst>
      <p:ext uri="{BB962C8B-B14F-4D97-AF65-F5344CB8AC3E}">
        <p14:creationId xmlns:p14="http://schemas.microsoft.com/office/powerpoint/2010/main" val="4238739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University of Sunderland Library subscribe to lots of academic journals. You can find them all via</a:t>
            </a:r>
            <a:r>
              <a:rPr lang="en-GB" baseline="0" dirty="0"/>
              <a:t> the library web pages – you can search by keyword. </a:t>
            </a:r>
            <a:endParaRPr lang="en-US" dirty="0"/>
          </a:p>
        </p:txBody>
      </p:sp>
      <p:sp>
        <p:nvSpPr>
          <p:cNvPr id="4" name="Slide Number Placeholder 3"/>
          <p:cNvSpPr>
            <a:spLocks noGrp="1"/>
          </p:cNvSpPr>
          <p:nvPr>
            <p:ph type="sldNum" sz="quarter" idx="5"/>
          </p:nvPr>
        </p:nvSpPr>
        <p:spPr/>
        <p:txBody>
          <a:bodyPr/>
          <a:lstStyle/>
          <a:p>
            <a:fld id="{4421650C-2040-4A7B-8028-C3C897736196}" type="slidenum">
              <a:rPr lang="en-US" smtClean="0"/>
              <a:t>6</a:t>
            </a:fld>
            <a:endParaRPr lang="en-US"/>
          </a:p>
        </p:txBody>
      </p:sp>
    </p:spTree>
    <p:extLst>
      <p:ext uri="{BB962C8B-B14F-4D97-AF65-F5344CB8AC3E}">
        <p14:creationId xmlns:p14="http://schemas.microsoft.com/office/powerpoint/2010/main" val="1849834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University</a:t>
            </a:r>
            <a:r>
              <a:rPr lang="en-GB" baseline="0" dirty="0"/>
              <a:t> of Sunderland uses single sign on to authenticate you to use library e-resources. We’ve tried where possible to make sure when you click on a link form the library web page that you are taken to the correct login page. Due to the differences in privacy settings, browser settings across students own computers you may be asked to login again when you are off campus. If that happens look for either an ‘institutional’ login option or a ‘open </a:t>
            </a:r>
            <a:r>
              <a:rPr lang="en-GB" baseline="0" dirty="0" err="1"/>
              <a:t>athens</a:t>
            </a:r>
            <a:r>
              <a:rPr lang="en-GB" baseline="0" dirty="0"/>
              <a:t>’ login option.</a:t>
            </a:r>
            <a:endParaRPr lang="en-GB" dirty="0"/>
          </a:p>
        </p:txBody>
      </p:sp>
      <p:sp>
        <p:nvSpPr>
          <p:cNvPr id="4" name="Slide Number Placeholder 3"/>
          <p:cNvSpPr>
            <a:spLocks noGrp="1"/>
          </p:cNvSpPr>
          <p:nvPr>
            <p:ph type="sldNum" sz="quarter" idx="5"/>
          </p:nvPr>
        </p:nvSpPr>
        <p:spPr/>
        <p:txBody>
          <a:bodyPr/>
          <a:lstStyle/>
          <a:p>
            <a:fld id="{4421650C-2040-4A7B-8028-C3C897736196}" type="slidenum">
              <a:rPr lang="en-US" smtClean="0"/>
              <a:t>7</a:t>
            </a:fld>
            <a:endParaRPr lang="en-US"/>
          </a:p>
        </p:txBody>
      </p:sp>
    </p:spTree>
    <p:extLst>
      <p:ext uri="{BB962C8B-B14F-4D97-AF65-F5344CB8AC3E}">
        <p14:creationId xmlns:p14="http://schemas.microsoft.com/office/powerpoint/2010/main" val="3148749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University</a:t>
            </a:r>
            <a:r>
              <a:rPr lang="en-GB" baseline="0" dirty="0"/>
              <a:t> of Sunderland uses single sign on to authenticate you to use library e-resources. We’ve tried where possible to make sure when you click on a link form the library web page that you are taken to the correct login page. Due to the differences in privacy settings, browser settings across students own computers you may be asked to login again when you are off campus. If that happens look for either an ‘institutional’ login option or a ‘open </a:t>
            </a:r>
            <a:r>
              <a:rPr lang="en-GB" baseline="0" dirty="0" err="1"/>
              <a:t>athens</a:t>
            </a:r>
            <a:r>
              <a:rPr lang="en-GB" baseline="0" dirty="0"/>
              <a:t>’ login option.</a:t>
            </a:r>
            <a:endParaRPr lang="en-GB" dirty="0"/>
          </a:p>
        </p:txBody>
      </p:sp>
      <p:sp>
        <p:nvSpPr>
          <p:cNvPr id="4" name="Slide Number Placeholder 3"/>
          <p:cNvSpPr>
            <a:spLocks noGrp="1"/>
          </p:cNvSpPr>
          <p:nvPr>
            <p:ph type="sldNum" sz="quarter" idx="5"/>
          </p:nvPr>
        </p:nvSpPr>
        <p:spPr/>
        <p:txBody>
          <a:bodyPr/>
          <a:lstStyle/>
          <a:p>
            <a:fld id="{4421650C-2040-4A7B-8028-C3C897736196}" type="slidenum">
              <a:rPr lang="en-US" smtClean="0"/>
              <a:t>8</a:t>
            </a:fld>
            <a:endParaRPr lang="en-US"/>
          </a:p>
        </p:txBody>
      </p:sp>
    </p:spTree>
    <p:extLst>
      <p:ext uri="{BB962C8B-B14F-4D97-AF65-F5344CB8AC3E}">
        <p14:creationId xmlns:p14="http://schemas.microsoft.com/office/powerpoint/2010/main" val="2618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21650C-2040-4A7B-8028-C3C897736196}" type="slidenum">
              <a:rPr lang="en-US" smtClean="0"/>
              <a:t>9</a:t>
            </a:fld>
            <a:endParaRPr lang="en-US"/>
          </a:p>
        </p:txBody>
      </p:sp>
    </p:spTree>
    <p:extLst>
      <p:ext uri="{BB962C8B-B14F-4D97-AF65-F5344CB8AC3E}">
        <p14:creationId xmlns:p14="http://schemas.microsoft.com/office/powerpoint/2010/main" val="1937506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is a lot of support on the University of Sunderland Study Skills pages. There are guides</a:t>
            </a:r>
            <a:r>
              <a:rPr lang="en-GB" baseline="0" dirty="0"/>
              <a:t> to help you develop your study skills and to help you make the most of library resources you will be able to attend webinars.</a:t>
            </a:r>
            <a:endParaRPr lang="en-GB" dirty="0"/>
          </a:p>
          <a:p>
            <a:endParaRPr lang="en-GB" dirty="0"/>
          </a:p>
        </p:txBody>
      </p:sp>
      <p:sp>
        <p:nvSpPr>
          <p:cNvPr id="4" name="Slide Number Placeholder 3"/>
          <p:cNvSpPr>
            <a:spLocks noGrp="1"/>
          </p:cNvSpPr>
          <p:nvPr>
            <p:ph type="sldNum" sz="quarter" idx="5"/>
          </p:nvPr>
        </p:nvSpPr>
        <p:spPr/>
        <p:txBody>
          <a:bodyPr/>
          <a:lstStyle/>
          <a:p>
            <a:fld id="{4421650C-2040-4A7B-8028-C3C897736196}" type="slidenum">
              <a:rPr lang="en-US" smtClean="0"/>
              <a:t>10</a:t>
            </a:fld>
            <a:endParaRPr lang="en-US"/>
          </a:p>
        </p:txBody>
      </p:sp>
    </p:spTree>
    <p:extLst>
      <p:ext uri="{BB962C8B-B14F-4D97-AF65-F5344CB8AC3E}">
        <p14:creationId xmlns:p14="http://schemas.microsoft.com/office/powerpoint/2010/main" val="4207129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F4B02-B73D-BA34-13C4-A276BC1E03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546A9B-793A-8BD7-CD8F-2DDF1FBA15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D66D4E-563C-DE04-A7F2-DDA1C8C4CA50}"/>
              </a:ext>
            </a:extLst>
          </p:cNvPr>
          <p:cNvSpPr>
            <a:spLocks noGrp="1"/>
          </p:cNvSpPr>
          <p:nvPr>
            <p:ph type="dt" sz="half" idx="10"/>
          </p:nvPr>
        </p:nvSpPr>
        <p:spPr/>
        <p:txBody>
          <a:bodyPr/>
          <a:lstStyle/>
          <a:p>
            <a:fld id="{87587548-0127-4D77-B71F-6DA05D8A576C}" type="datetimeFigureOut">
              <a:rPr lang="en-US" smtClean="0"/>
              <a:t>9/22/2022</a:t>
            </a:fld>
            <a:endParaRPr lang="en-US"/>
          </a:p>
        </p:txBody>
      </p:sp>
      <p:sp>
        <p:nvSpPr>
          <p:cNvPr id="5" name="Footer Placeholder 4">
            <a:extLst>
              <a:ext uri="{FF2B5EF4-FFF2-40B4-BE49-F238E27FC236}">
                <a16:creationId xmlns:a16="http://schemas.microsoft.com/office/drawing/2014/main" id="{24E59079-3A97-DFC3-077E-E6F13C90A8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BEBBA-A5E8-0776-F509-E2ECEC6D638B}"/>
              </a:ext>
            </a:extLst>
          </p:cNvPr>
          <p:cNvSpPr>
            <a:spLocks noGrp="1"/>
          </p:cNvSpPr>
          <p:nvPr>
            <p:ph type="sldNum" sz="quarter" idx="12"/>
          </p:nvPr>
        </p:nvSpPr>
        <p:spPr/>
        <p:txBody>
          <a:bodyPr/>
          <a:lstStyle/>
          <a:p>
            <a:fld id="{7C6FE91D-68FA-4863-87D3-0DB5DB9664AF}" type="slidenum">
              <a:rPr lang="en-US" smtClean="0"/>
              <a:t>‹#›</a:t>
            </a:fld>
            <a:endParaRPr lang="en-US"/>
          </a:p>
        </p:txBody>
      </p:sp>
    </p:spTree>
    <p:extLst>
      <p:ext uri="{BB962C8B-B14F-4D97-AF65-F5344CB8AC3E}">
        <p14:creationId xmlns:p14="http://schemas.microsoft.com/office/powerpoint/2010/main" val="2178193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66E8C-96A3-E5BD-6239-16DA9209E3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097B31-39AC-6222-90E5-0C49CD4D21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B357C-0929-30A0-B0BB-BD6DA6CDB6D4}"/>
              </a:ext>
            </a:extLst>
          </p:cNvPr>
          <p:cNvSpPr>
            <a:spLocks noGrp="1"/>
          </p:cNvSpPr>
          <p:nvPr>
            <p:ph type="dt" sz="half" idx="10"/>
          </p:nvPr>
        </p:nvSpPr>
        <p:spPr/>
        <p:txBody>
          <a:bodyPr/>
          <a:lstStyle/>
          <a:p>
            <a:fld id="{87587548-0127-4D77-B71F-6DA05D8A576C}" type="datetimeFigureOut">
              <a:rPr lang="en-US" smtClean="0"/>
              <a:t>9/22/2022</a:t>
            </a:fld>
            <a:endParaRPr lang="en-US"/>
          </a:p>
        </p:txBody>
      </p:sp>
      <p:sp>
        <p:nvSpPr>
          <p:cNvPr id="5" name="Footer Placeholder 4">
            <a:extLst>
              <a:ext uri="{FF2B5EF4-FFF2-40B4-BE49-F238E27FC236}">
                <a16:creationId xmlns:a16="http://schemas.microsoft.com/office/drawing/2014/main" id="{104EE3DB-4071-1D9C-9F67-4878120160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C3244-6324-11FC-C2F9-9FDA1FF28ED5}"/>
              </a:ext>
            </a:extLst>
          </p:cNvPr>
          <p:cNvSpPr>
            <a:spLocks noGrp="1"/>
          </p:cNvSpPr>
          <p:nvPr>
            <p:ph type="sldNum" sz="quarter" idx="12"/>
          </p:nvPr>
        </p:nvSpPr>
        <p:spPr/>
        <p:txBody>
          <a:bodyPr/>
          <a:lstStyle/>
          <a:p>
            <a:fld id="{7C6FE91D-68FA-4863-87D3-0DB5DB9664AF}" type="slidenum">
              <a:rPr lang="en-US" smtClean="0"/>
              <a:t>‹#›</a:t>
            </a:fld>
            <a:endParaRPr lang="en-US"/>
          </a:p>
        </p:txBody>
      </p:sp>
    </p:spTree>
    <p:extLst>
      <p:ext uri="{BB962C8B-B14F-4D97-AF65-F5344CB8AC3E}">
        <p14:creationId xmlns:p14="http://schemas.microsoft.com/office/powerpoint/2010/main" val="1182648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B66ABA-5539-11F0-7294-06591CFD6E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A9FC90-59E6-5D9C-EE55-D82D0547C9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81414C-ABB7-F435-8523-A00BA14F8261}"/>
              </a:ext>
            </a:extLst>
          </p:cNvPr>
          <p:cNvSpPr>
            <a:spLocks noGrp="1"/>
          </p:cNvSpPr>
          <p:nvPr>
            <p:ph type="dt" sz="half" idx="10"/>
          </p:nvPr>
        </p:nvSpPr>
        <p:spPr/>
        <p:txBody>
          <a:bodyPr/>
          <a:lstStyle/>
          <a:p>
            <a:fld id="{87587548-0127-4D77-B71F-6DA05D8A576C}" type="datetimeFigureOut">
              <a:rPr lang="en-US" smtClean="0"/>
              <a:t>9/22/2022</a:t>
            </a:fld>
            <a:endParaRPr lang="en-US"/>
          </a:p>
        </p:txBody>
      </p:sp>
      <p:sp>
        <p:nvSpPr>
          <p:cNvPr id="5" name="Footer Placeholder 4">
            <a:extLst>
              <a:ext uri="{FF2B5EF4-FFF2-40B4-BE49-F238E27FC236}">
                <a16:creationId xmlns:a16="http://schemas.microsoft.com/office/drawing/2014/main" id="{02354E5A-947A-D835-1D28-B69421F049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6AD72-FD8D-F5D1-6F91-2F80C33A9AD7}"/>
              </a:ext>
            </a:extLst>
          </p:cNvPr>
          <p:cNvSpPr>
            <a:spLocks noGrp="1"/>
          </p:cNvSpPr>
          <p:nvPr>
            <p:ph type="sldNum" sz="quarter" idx="12"/>
          </p:nvPr>
        </p:nvSpPr>
        <p:spPr/>
        <p:txBody>
          <a:bodyPr/>
          <a:lstStyle/>
          <a:p>
            <a:fld id="{7C6FE91D-68FA-4863-87D3-0DB5DB9664AF}" type="slidenum">
              <a:rPr lang="en-US" smtClean="0"/>
              <a:t>‹#›</a:t>
            </a:fld>
            <a:endParaRPr lang="en-US"/>
          </a:p>
        </p:txBody>
      </p:sp>
    </p:spTree>
    <p:extLst>
      <p:ext uri="{BB962C8B-B14F-4D97-AF65-F5344CB8AC3E}">
        <p14:creationId xmlns:p14="http://schemas.microsoft.com/office/powerpoint/2010/main" val="843036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1391-53AE-4C9F-72C3-3B283DA4AC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A3184E-FC8D-4509-6302-857E4844ED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046AA-FE8D-A333-8B48-45A3258000C1}"/>
              </a:ext>
            </a:extLst>
          </p:cNvPr>
          <p:cNvSpPr>
            <a:spLocks noGrp="1"/>
          </p:cNvSpPr>
          <p:nvPr>
            <p:ph type="dt" sz="half" idx="10"/>
          </p:nvPr>
        </p:nvSpPr>
        <p:spPr/>
        <p:txBody>
          <a:bodyPr/>
          <a:lstStyle/>
          <a:p>
            <a:fld id="{87587548-0127-4D77-B71F-6DA05D8A576C}" type="datetimeFigureOut">
              <a:rPr lang="en-US" smtClean="0"/>
              <a:t>9/22/2022</a:t>
            </a:fld>
            <a:endParaRPr lang="en-US"/>
          </a:p>
        </p:txBody>
      </p:sp>
      <p:sp>
        <p:nvSpPr>
          <p:cNvPr id="5" name="Footer Placeholder 4">
            <a:extLst>
              <a:ext uri="{FF2B5EF4-FFF2-40B4-BE49-F238E27FC236}">
                <a16:creationId xmlns:a16="http://schemas.microsoft.com/office/drawing/2014/main" id="{CD524F83-CCC5-EE22-FD4F-5BDB119CA8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9F3C8A-D8F7-749D-F233-C25EE285BD91}"/>
              </a:ext>
            </a:extLst>
          </p:cNvPr>
          <p:cNvSpPr>
            <a:spLocks noGrp="1"/>
          </p:cNvSpPr>
          <p:nvPr>
            <p:ph type="sldNum" sz="quarter" idx="12"/>
          </p:nvPr>
        </p:nvSpPr>
        <p:spPr/>
        <p:txBody>
          <a:bodyPr/>
          <a:lstStyle/>
          <a:p>
            <a:fld id="{7C6FE91D-68FA-4863-87D3-0DB5DB9664AF}" type="slidenum">
              <a:rPr lang="en-US" smtClean="0"/>
              <a:t>‹#›</a:t>
            </a:fld>
            <a:endParaRPr lang="en-US"/>
          </a:p>
        </p:txBody>
      </p:sp>
    </p:spTree>
    <p:extLst>
      <p:ext uri="{BB962C8B-B14F-4D97-AF65-F5344CB8AC3E}">
        <p14:creationId xmlns:p14="http://schemas.microsoft.com/office/powerpoint/2010/main" val="96220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77F06-7853-91C1-0710-3A61E548ED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DEF941-D474-06AB-A616-A0EDC1D713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FC0403-6499-49C2-D042-02B69E9B0631}"/>
              </a:ext>
            </a:extLst>
          </p:cNvPr>
          <p:cNvSpPr>
            <a:spLocks noGrp="1"/>
          </p:cNvSpPr>
          <p:nvPr>
            <p:ph type="dt" sz="half" idx="10"/>
          </p:nvPr>
        </p:nvSpPr>
        <p:spPr/>
        <p:txBody>
          <a:bodyPr/>
          <a:lstStyle/>
          <a:p>
            <a:fld id="{87587548-0127-4D77-B71F-6DA05D8A576C}" type="datetimeFigureOut">
              <a:rPr lang="en-US" smtClean="0"/>
              <a:t>9/22/2022</a:t>
            </a:fld>
            <a:endParaRPr lang="en-US"/>
          </a:p>
        </p:txBody>
      </p:sp>
      <p:sp>
        <p:nvSpPr>
          <p:cNvPr id="5" name="Footer Placeholder 4">
            <a:extLst>
              <a:ext uri="{FF2B5EF4-FFF2-40B4-BE49-F238E27FC236}">
                <a16:creationId xmlns:a16="http://schemas.microsoft.com/office/drawing/2014/main" id="{1B3868D7-AB9B-DC67-88A4-A4F77F7BA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125AC-E9B0-9DD3-4E42-F5D57D9A7F3F}"/>
              </a:ext>
            </a:extLst>
          </p:cNvPr>
          <p:cNvSpPr>
            <a:spLocks noGrp="1"/>
          </p:cNvSpPr>
          <p:nvPr>
            <p:ph type="sldNum" sz="quarter" idx="12"/>
          </p:nvPr>
        </p:nvSpPr>
        <p:spPr/>
        <p:txBody>
          <a:bodyPr/>
          <a:lstStyle/>
          <a:p>
            <a:fld id="{7C6FE91D-68FA-4863-87D3-0DB5DB9664AF}" type="slidenum">
              <a:rPr lang="en-US" smtClean="0"/>
              <a:t>‹#›</a:t>
            </a:fld>
            <a:endParaRPr lang="en-US"/>
          </a:p>
        </p:txBody>
      </p:sp>
    </p:spTree>
    <p:extLst>
      <p:ext uri="{BB962C8B-B14F-4D97-AF65-F5344CB8AC3E}">
        <p14:creationId xmlns:p14="http://schemas.microsoft.com/office/powerpoint/2010/main" val="1823246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0EBAC-CE0E-675E-CDA4-1A10D686D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D2CB83-98AB-59CA-5C09-CD06C26DDF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A4789D-D7DE-355D-3F21-6201866092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70C002-3B4A-E148-5A35-3EA122251A85}"/>
              </a:ext>
            </a:extLst>
          </p:cNvPr>
          <p:cNvSpPr>
            <a:spLocks noGrp="1"/>
          </p:cNvSpPr>
          <p:nvPr>
            <p:ph type="dt" sz="half" idx="10"/>
          </p:nvPr>
        </p:nvSpPr>
        <p:spPr/>
        <p:txBody>
          <a:bodyPr/>
          <a:lstStyle/>
          <a:p>
            <a:fld id="{87587548-0127-4D77-B71F-6DA05D8A576C}" type="datetimeFigureOut">
              <a:rPr lang="en-US" smtClean="0"/>
              <a:t>9/22/2022</a:t>
            </a:fld>
            <a:endParaRPr lang="en-US"/>
          </a:p>
        </p:txBody>
      </p:sp>
      <p:sp>
        <p:nvSpPr>
          <p:cNvPr id="6" name="Footer Placeholder 5">
            <a:extLst>
              <a:ext uri="{FF2B5EF4-FFF2-40B4-BE49-F238E27FC236}">
                <a16:creationId xmlns:a16="http://schemas.microsoft.com/office/drawing/2014/main" id="{FE793E9E-FE52-007F-E716-D976812181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4AFCCB-0F7B-3DA4-B10E-BC3CF0B62997}"/>
              </a:ext>
            </a:extLst>
          </p:cNvPr>
          <p:cNvSpPr>
            <a:spLocks noGrp="1"/>
          </p:cNvSpPr>
          <p:nvPr>
            <p:ph type="sldNum" sz="quarter" idx="12"/>
          </p:nvPr>
        </p:nvSpPr>
        <p:spPr/>
        <p:txBody>
          <a:bodyPr/>
          <a:lstStyle/>
          <a:p>
            <a:fld id="{7C6FE91D-68FA-4863-87D3-0DB5DB9664AF}" type="slidenum">
              <a:rPr lang="en-US" smtClean="0"/>
              <a:t>‹#›</a:t>
            </a:fld>
            <a:endParaRPr lang="en-US"/>
          </a:p>
        </p:txBody>
      </p:sp>
    </p:spTree>
    <p:extLst>
      <p:ext uri="{BB962C8B-B14F-4D97-AF65-F5344CB8AC3E}">
        <p14:creationId xmlns:p14="http://schemas.microsoft.com/office/powerpoint/2010/main" val="1975939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2E34D-37E7-B66A-58E8-6BEE68F431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EBCCD8-03DF-39DF-C510-274ADAD28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F9624C-C446-A254-00EC-AF2127BC73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1F03DA-A331-539B-198D-309842EF7E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D4E1C6-B3D8-E5C3-55C8-CE6B0FFE57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B396B8-1FCE-E596-295A-B886F409B0F0}"/>
              </a:ext>
            </a:extLst>
          </p:cNvPr>
          <p:cNvSpPr>
            <a:spLocks noGrp="1"/>
          </p:cNvSpPr>
          <p:nvPr>
            <p:ph type="dt" sz="half" idx="10"/>
          </p:nvPr>
        </p:nvSpPr>
        <p:spPr/>
        <p:txBody>
          <a:bodyPr/>
          <a:lstStyle/>
          <a:p>
            <a:fld id="{87587548-0127-4D77-B71F-6DA05D8A576C}" type="datetimeFigureOut">
              <a:rPr lang="en-US" smtClean="0"/>
              <a:t>9/22/2022</a:t>
            </a:fld>
            <a:endParaRPr lang="en-US"/>
          </a:p>
        </p:txBody>
      </p:sp>
      <p:sp>
        <p:nvSpPr>
          <p:cNvPr id="8" name="Footer Placeholder 7">
            <a:extLst>
              <a:ext uri="{FF2B5EF4-FFF2-40B4-BE49-F238E27FC236}">
                <a16:creationId xmlns:a16="http://schemas.microsoft.com/office/drawing/2014/main" id="{F19A6467-487A-E261-FF98-6447A1662C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067A8B-CC0C-9E29-1744-20AB96CE9B90}"/>
              </a:ext>
            </a:extLst>
          </p:cNvPr>
          <p:cNvSpPr>
            <a:spLocks noGrp="1"/>
          </p:cNvSpPr>
          <p:nvPr>
            <p:ph type="sldNum" sz="quarter" idx="12"/>
          </p:nvPr>
        </p:nvSpPr>
        <p:spPr/>
        <p:txBody>
          <a:bodyPr/>
          <a:lstStyle/>
          <a:p>
            <a:fld id="{7C6FE91D-68FA-4863-87D3-0DB5DB9664AF}" type="slidenum">
              <a:rPr lang="en-US" smtClean="0"/>
              <a:t>‹#›</a:t>
            </a:fld>
            <a:endParaRPr lang="en-US"/>
          </a:p>
        </p:txBody>
      </p:sp>
    </p:spTree>
    <p:extLst>
      <p:ext uri="{BB962C8B-B14F-4D97-AF65-F5344CB8AC3E}">
        <p14:creationId xmlns:p14="http://schemas.microsoft.com/office/powerpoint/2010/main" val="3217229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E3391-79DC-2117-389D-F8FA7A9289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41C9A2-3393-8457-DCF4-917CB262CFBB}"/>
              </a:ext>
            </a:extLst>
          </p:cNvPr>
          <p:cNvSpPr>
            <a:spLocks noGrp="1"/>
          </p:cNvSpPr>
          <p:nvPr>
            <p:ph type="dt" sz="half" idx="10"/>
          </p:nvPr>
        </p:nvSpPr>
        <p:spPr/>
        <p:txBody>
          <a:bodyPr/>
          <a:lstStyle/>
          <a:p>
            <a:fld id="{87587548-0127-4D77-B71F-6DA05D8A576C}" type="datetimeFigureOut">
              <a:rPr lang="en-US" smtClean="0"/>
              <a:t>9/22/2022</a:t>
            </a:fld>
            <a:endParaRPr lang="en-US"/>
          </a:p>
        </p:txBody>
      </p:sp>
      <p:sp>
        <p:nvSpPr>
          <p:cNvPr id="4" name="Footer Placeholder 3">
            <a:extLst>
              <a:ext uri="{FF2B5EF4-FFF2-40B4-BE49-F238E27FC236}">
                <a16:creationId xmlns:a16="http://schemas.microsoft.com/office/drawing/2014/main" id="{A9079CED-20D5-C408-5C80-FCC558F3CE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50DB7D-2899-6343-8D1C-5CFDC05C1EDD}"/>
              </a:ext>
            </a:extLst>
          </p:cNvPr>
          <p:cNvSpPr>
            <a:spLocks noGrp="1"/>
          </p:cNvSpPr>
          <p:nvPr>
            <p:ph type="sldNum" sz="quarter" idx="12"/>
          </p:nvPr>
        </p:nvSpPr>
        <p:spPr/>
        <p:txBody>
          <a:bodyPr/>
          <a:lstStyle/>
          <a:p>
            <a:fld id="{7C6FE91D-68FA-4863-87D3-0DB5DB9664AF}" type="slidenum">
              <a:rPr lang="en-US" smtClean="0"/>
              <a:t>‹#›</a:t>
            </a:fld>
            <a:endParaRPr lang="en-US"/>
          </a:p>
        </p:txBody>
      </p:sp>
    </p:spTree>
    <p:extLst>
      <p:ext uri="{BB962C8B-B14F-4D97-AF65-F5344CB8AC3E}">
        <p14:creationId xmlns:p14="http://schemas.microsoft.com/office/powerpoint/2010/main" val="3730520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CAAD13-A2F9-783D-7D98-D3AA90F0C99F}"/>
              </a:ext>
            </a:extLst>
          </p:cNvPr>
          <p:cNvSpPr>
            <a:spLocks noGrp="1"/>
          </p:cNvSpPr>
          <p:nvPr>
            <p:ph type="dt" sz="half" idx="10"/>
          </p:nvPr>
        </p:nvSpPr>
        <p:spPr/>
        <p:txBody>
          <a:bodyPr/>
          <a:lstStyle/>
          <a:p>
            <a:fld id="{87587548-0127-4D77-B71F-6DA05D8A576C}" type="datetimeFigureOut">
              <a:rPr lang="en-US" smtClean="0"/>
              <a:t>9/22/2022</a:t>
            </a:fld>
            <a:endParaRPr lang="en-US"/>
          </a:p>
        </p:txBody>
      </p:sp>
      <p:sp>
        <p:nvSpPr>
          <p:cNvPr id="3" name="Footer Placeholder 2">
            <a:extLst>
              <a:ext uri="{FF2B5EF4-FFF2-40B4-BE49-F238E27FC236}">
                <a16:creationId xmlns:a16="http://schemas.microsoft.com/office/drawing/2014/main" id="{60B41A1F-62BD-33EB-15EF-1EC45BCE46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BEADA6-E830-CA98-C6E1-5232FA70D05C}"/>
              </a:ext>
            </a:extLst>
          </p:cNvPr>
          <p:cNvSpPr>
            <a:spLocks noGrp="1"/>
          </p:cNvSpPr>
          <p:nvPr>
            <p:ph type="sldNum" sz="quarter" idx="12"/>
          </p:nvPr>
        </p:nvSpPr>
        <p:spPr/>
        <p:txBody>
          <a:bodyPr/>
          <a:lstStyle/>
          <a:p>
            <a:fld id="{7C6FE91D-68FA-4863-87D3-0DB5DB9664AF}" type="slidenum">
              <a:rPr lang="en-US" smtClean="0"/>
              <a:t>‹#›</a:t>
            </a:fld>
            <a:endParaRPr lang="en-US"/>
          </a:p>
        </p:txBody>
      </p:sp>
    </p:spTree>
    <p:extLst>
      <p:ext uri="{BB962C8B-B14F-4D97-AF65-F5344CB8AC3E}">
        <p14:creationId xmlns:p14="http://schemas.microsoft.com/office/powerpoint/2010/main" val="2669433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51E79-7229-057B-1330-E219E2724A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2040FC-D7A8-FA43-EB9E-9FCC1CF667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B6658-3E23-6527-EA6A-872B1FFB19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4F2A5D-8994-B244-DFE6-FF69F636BB54}"/>
              </a:ext>
            </a:extLst>
          </p:cNvPr>
          <p:cNvSpPr>
            <a:spLocks noGrp="1"/>
          </p:cNvSpPr>
          <p:nvPr>
            <p:ph type="dt" sz="half" idx="10"/>
          </p:nvPr>
        </p:nvSpPr>
        <p:spPr/>
        <p:txBody>
          <a:bodyPr/>
          <a:lstStyle/>
          <a:p>
            <a:fld id="{87587548-0127-4D77-B71F-6DA05D8A576C}" type="datetimeFigureOut">
              <a:rPr lang="en-US" smtClean="0"/>
              <a:t>9/22/2022</a:t>
            </a:fld>
            <a:endParaRPr lang="en-US"/>
          </a:p>
        </p:txBody>
      </p:sp>
      <p:sp>
        <p:nvSpPr>
          <p:cNvPr id="6" name="Footer Placeholder 5">
            <a:extLst>
              <a:ext uri="{FF2B5EF4-FFF2-40B4-BE49-F238E27FC236}">
                <a16:creationId xmlns:a16="http://schemas.microsoft.com/office/drawing/2014/main" id="{E3FBD3DF-234C-4CF6-EEC3-2174A050A7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71F77B-086F-F973-6377-71853DAD6B9C}"/>
              </a:ext>
            </a:extLst>
          </p:cNvPr>
          <p:cNvSpPr>
            <a:spLocks noGrp="1"/>
          </p:cNvSpPr>
          <p:nvPr>
            <p:ph type="sldNum" sz="quarter" idx="12"/>
          </p:nvPr>
        </p:nvSpPr>
        <p:spPr/>
        <p:txBody>
          <a:bodyPr/>
          <a:lstStyle/>
          <a:p>
            <a:fld id="{7C6FE91D-68FA-4863-87D3-0DB5DB9664AF}" type="slidenum">
              <a:rPr lang="en-US" smtClean="0"/>
              <a:t>‹#›</a:t>
            </a:fld>
            <a:endParaRPr lang="en-US"/>
          </a:p>
        </p:txBody>
      </p:sp>
    </p:spTree>
    <p:extLst>
      <p:ext uri="{BB962C8B-B14F-4D97-AF65-F5344CB8AC3E}">
        <p14:creationId xmlns:p14="http://schemas.microsoft.com/office/powerpoint/2010/main" val="4007342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CB008-F944-A02E-B424-7DBA4261E6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8C7462-B91F-878E-9E8A-5217F3C3E5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90ABE1-9F87-ED3A-99D6-7D6F4C5FA2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66CD7-83F4-6A9F-4685-41FC5C5BD005}"/>
              </a:ext>
            </a:extLst>
          </p:cNvPr>
          <p:cNvSpPr>
            <a:spLocks noGrp="1"/>
          </p:cNvSpPr>
          <p:nvPr>
            <p:ph type="dt" sz="half" idx="10"/>
          </p:nvPr>
        </p:nvSpPr>
        <p:spPr/>
        <p:txBody>
          <a:bodyPr/>
          <a:lstStyle/>
          <a:p>
            <a:fld id="{87587548-0127-4D77-B71F-6DA05D8A576C}" type="datetimeFigureOut">
              <a:rPr lang="en-US" smtClean="0"/>
              <a:t>9/22/2022</a:t>
            </a:fld>
            <a:endParaRPr lang="en-US"/>
          </a:p>
        </p:txBody>
      </p:sp>
      <p:sp>
        <p:nvSpPr>
          <p:cNvPr id="6" name="Footer Placeholder 5">
            <a:extLst>
              <a:ext uri="{FF2B5EF4-FFF2-40B4-BE49-F238E27FC236}">
                <a16:creationId xmlns:a16="http://schemas.microsoft.com/office/drawing/2014/main" id="{9E776251-A32C-5FBE-E4C0-33CB14F5B3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A81F39-BAFD-9315-A5CA-38D7887FF6B7}"/>
              </a:ext>
            </a:extLst>
          </p:cNvPr>
          <p:cNvSpPr>
            <a:spLocks noGrp="1"/>
          </p:cNvSpPr>
          <p:nvPr>
            <p:ph type="sldNum" sz="quarter" idx="12"/>
          </p:nvPr>
        </p:nvSpPr>
        <p:spPr/>
        <p:txBody>
          <a:bodyPr/>
          <a:lstStyle/>
          <a:p>
            <a:fld id="{7C6FE91D-68FA-4863-87D3-0DB5DB9664AF}" type="slidenum">
              <a:rPr lang="en-US" smtClean="0"/>
              <a:t>‹#›</a:t>
            </a:fld>
            <a:endParaRPr lang="en-US"/>
          </a:p>
        </p:txBody>
      </p:sp>
    </p:spTree>
    <p:extLst>
      <p:ext uri="{BB962C8B-B14F-4D97-AF65-F5344CB8AC3E}">
        <p14:creationId xmlns:p14="http://schemas.microsoft.com/office/powerpoint/2010/main" val="347474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29C6F9-6245-3703-C1FB-B59965A9BC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EFA41A-5767-01AA-A8F3-990A5EF64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952CE8-4BCF-71C8-4FE5-ACBF26C841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87548-0127-4D77-B71F-6DA05D8A576C}" type="datetimeFigureOut">
              <a:rPr lang="en-US" smtClean="0"/>
              <a:t>9/22/2022</a:t>
            </a:fld>
            <a:endParaRPr lang="en-US"/>
          </a:p>
        </p:txBody>
      </p:sp>
      <p:sp>
        <p:nvSpPr>
          <p:cNvPr id="5" name="Footer Placeholder 4">
            <a:extLst>
              <a:ext uri="{FF2B5EF4-FFF2-40B4-BE49-F238E27FC236}">
                <a16:creationId xmlns:a16="http://schemas.microsoft.com/office/drawing/2014/main" id="{4F79DC51-70BD-32AF-4BE0-37F204115B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5099CC-3B95-EC12-7E1F-898E7C1998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FE91D-68FA-4863-87D3-0DB5DB9664AF}" type="slidenum">
              <a:rPr lang="en-US" smtClean="0"/>
              <a:t>‹#›</a:t>
            </a:fld>
            <a:endParaRPr lang="en-US"/>
          </a:p>
        </p:txBody>
      </p:sp>
    </p:spTree>
    <p:extLst>
      <p:ext uri="{BB962C8B-B14F-4D97-AF65-F5344CB8AC3E}">
        <p14:creationId xmlns:p14="http://schemas.microsoft.com/office/powerpoint/2010/main" val="2045362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p.sunderland.ac.uk/studyskills/library-welcome/" TargetMode="External"/><Relationship Id="rId5" Type="http://schemas.openxmlformats.org/officeDocument/2006/relationships/hyperlink" Target="https://library.sunderland.ac.uk/services-and-support/skills/guides/improve-writing/writing-skills/"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mailto:library@sunderland.ac.uk" TargetMode="External"/><Relationship Id="rId2" Type="http://schemas.openxmlformats.org/officeDocument/2006/relationships/hyperlink" Target="https://library.sunderland.ac.uk/"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library.sunderland.ac.uk/"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sunderland.cloud.panopto.eu/Panopto/Pages/Viewer.aspx?id=b9d3d32b-c9e3-4ce4-91b3-af01007d60f1&amp;start=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library.sunderland.ac.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p.sunderland.ac.uk/studyskills/all-about-ebook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hyperlink" Target="https://sunderland.cloud.panopto.eu/Panopto/Pages/Viewer.aspx?id=15a81db6-62fb-4458-b6f3-af01007ed627&amp;start=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sunderland.cloud.panopto.eu/Panopto/Pages/Viewer.aspx?id=901fb3c9-0af6-4698-9cbd-af0100819122&amp;start=0"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hyperlink" Target="https://library.sunderland.ac.uk/services-and-support/off-campus-support/resources-notonlin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sunderland.cloud.panopto.eu/Panopto/Pages/Viewer.aspx?id=53ee1af8-0eed-40bd-a815-af0200e7f896&amp;start=0" TargetMode="External"/><Relationship Id="rId5" Type="http://schemas.openxmlformats.org/officeDocument/2006/relationships/image" Target="../media/image5.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rawings of lots of buildings with the text 'What is the University Library?' Resources and Reading, Study Skills, Friendly Expert Help, On Campus and Online.">
            <a:extLst>
              <a:ext uri="{FF2B5EF4-FFF2-40B4-BE49-F238E27FC236}">
                <a16:creationId xmlns:a16="http://schemas.microsoft.com/office/drawing/2014/main" id="{1BA34617-346A-CF0D-B21F-7A20189BFB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Tree>
    <p:extLst>
      <p:ext uri="{BB962C8B-B14F-4D97-AF65-F5344CB8AC3E}">
        <p14:creationId xmlns:p14="http://schemas.microsoft.com/office/powerpoint/2010/main" val="2230239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0" name="Group 10">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2" name="Rectangle 11">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2">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2" name="Freeform: Shape 14">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3"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C06EEC0-7710-7A57-650D-89CE935A9D65}"/>
              </a:ext>
            </a:extLst>
          </p:cNvPr>
          <p:cNvSpPr>
            <a:spLocks noGrp="1"/>
          </p:cNvSpPr>
          <p:nvPr>
            <p:ph type="title"/>
          </p:nvPr>
        </p:nvSpPr>
        <p:spPr>
          <a:xfrm>
            <a:off x="685801" y="1318135"/>
            <a:ext cx="10820398" cy="607470"/>
          </a:xfrm>
        </p:spPr>
        <p:txBody>
          <a:bodyPr anchor="t">
            <a:normAutofit/>
          </a:bodyPr>
          <a:lstStyle/>
          <a:p>
            <a:r>
              <a:rPr lang="en-GB" sz="3200" b="1" dirty="0">
                <a:latin typeface="+mn-lt"/>
              </a:rPr>
              <a:t>Study Skills Guides &amp; Videos</a:t>
            </a:r>
            <a:endParaRPr lang="en-US" sz="3200" b="1" dirty="0">
              <a:latin typeface="+mn-lt"/>
            </a:endParaRPr>
          </a:p>
        </p:txBody>
      </p:sp>
      <p:pic>
        <p:nvPicPr>
          <p:cNvPr id="4" name="Picture 3">
            <a:extLst>
              <a:ext uri="{FF2B5EF4-FFF2-40B4-BE49-F238E27FC236}">
                <a16:creationId xmlns:a16="http://schemas.microsoft.com/office/drawing/2014/main" id="{AAB60FBB-03AB-F417-2215-6C482B7BA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11824"/>
            <a:ext cx="12192000" cy="646176"/>
          </a:xfrm>
          <a:prstGeom prst="rect">
            <a:avLst/>
          </a:prstGeom>
        </p:spPr>
      </p:pic>
      <p:pic>
        <p:nvPicPr>
          <p:cNvPr id="7" name="Picture 6" descr="Screenshot of study skills web page depicting the range of study skills topics.">
            <a:extLst>
              <a:ext uri="{FF2B5EF4-FFF2-40B4-BE49-F238E27FC236}">
                <a16:creationId xmlns:a16="http://schemas.microsoft.com/office/drawing/2014/main" id="{00B3D1BB-659C-C427-C283-2B724B843D73}"/>
              </a:ext>
            </a:extLst>
          </p:cNvPr>
          <p:cNvPicPr>
            <a:picLocks noChangeAspect="1"/>
          </p:cNvPicPr>
          <p:nvPr/>
        </p:nvPicPr>
        <p:blipFill>
          <a:blip r:embed="rId4"/>
          <a:stretch>
            <a:fillRect/>
          </a:stretch>
        </p:blipFill>
        <p:spPr>
          <a:xfrm>
            <a:off x="5734050" y="1318134"/>
            <a:ext cx="5886450" cy="4381500"/>
          </a:xfrm>
          <a:prstGeom prst="rect">
            <a:avLst/>
          </a:prstGeom>
        </p:spPr>
      </p:pic>
      <p:sp>
        <p:nvSpPr>
          <p:cNvPr id="9" name="TextBox 8">
            <a:extLst>
              <a:ext uri="{FF2B5EF4-FFF2-40B4-BE49-F238E27FC236}">
                <a16:creationId xmlns:a16="http://schemas.microsoft.com/office/drawing/2014/main" id="{5601D023-C17F-E216-2C39-C9BDC3B08C6B}"/>
              </a:ext>
            </a:extLst>
          </p:cNvPr>
          <p:cNvSpPr txBox="1"/>
          <p:nvPr/>
        </p:nvSpPr>
        <p:spPr>
          <a:xfrm>
            <a:off x="685801" y="2085207"/>
            <a:ext cx="5251464" cy="830997"/>
          </a:xfrm>
          <a:prstGeom prst="rect">
            <a:avLst/>
          </a:prstGeom>
          <a:noFill/>
        </p:spPr>
        <p:txBody>
          <a:bodyPr wrap="square" rtlCol="0">
            <a:spAutoFit/>
          </a:bodyPr>
          <a:lstStyle/>
          <a:p>
            <a:r>
              <a:rPr lang="en-GB" sz="2400" dirty="0">
                <a:hlinkClick r:id="rId5"/>
              </a:rPr>
              <a:t>Videos &amp; guides </a:t>
            </a:r>
            <a:r>
              <a:rPr lang="en-GB" sz="2400" dirty="0"/>
              <a:t>on a range of topics to help you succeed in your studies</a:t>
            </a:r>
          </a:p>
        </p:txBody>
      </p:sp>
      <p:sp>
        <p:nvSpPr>
          <p:cNvPr id="11" name="TextBox 10">
            <a:extLst>
              <a:ext uri="{FF2B5EF4-FFF2-40B4-BE49-F238E27FC236}">
                <a16:creationId xmlns:a16="http://schemas.microsoft.com/office/drawing/2014/main" id="{8C985ED1-A383-D8AD-32F9-D94A7DD55926}"/>
              </a:ext>
            </a:extLst>
          </p:cNvPr>
          <p:cNvSpPr txBox="1"/>
          <p:nvPr/>
        </p:nvSpPr>
        <p:spPr>
          <a:xfrm>
            <a:off x="796409" y="3341632"/>
            <a:ext cx="3867538" cy="1200329"/>
          </a:xfrm>
          <a:prstGeom prst="rect">
            <a:avLst/>
          </a:prstGeom>
          <a:noFill/>
        </p:spPr>
        <p:txBody>
          <a:bodyPr wrap="square">
            <a:spAutoFit/>
          </a:bodyPr>
          <a:lstStyle/>
          <a:p>
            <a:r>
              <a:rPr lang="en-US" sz="2400" b="1" dirty="0"/>
              <a:t>Off Campus Induction</a:t>
            </a:r>
            <a:br>
              <a:rPr lang="en-US" sz="2400" dirty="0"/>
            </a:br>
            <a:r>
              <a:rPr lang="en-US" sz="2400" dirty="0">
                <a:hlinkClick r:id="rId6"/>
              </a:rPr>
              <a:t>https://wp.sunderland.ac.uk/studyskills/library-welcome/</a:t>
            </a:r>
            <a:r>
              <a:rPr lang="en-US" sz="2400" dirty="0"/>
              <a:t> </a:t>
            </a:r>
          </a:p>
        </p:txBody>
      </p:sp>
    </p:spTree>
    <p:extLst>
      <p:ext uri="{BB962C8B-B14F-4D97-AF65-F5344CB8AC3E}">
        <p14:creationId xmlns:p14="http://schemas.microsoft.com/office/powerpoint/2010/main" val="4213463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0" name="Group 10">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2" name="Rectangle 11">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2">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2" name="Freeform: Shape 14">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3"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C06EEC0-7710-7A57-650D-89CE935A9D65}"/>
              </a:ext>
            </a:extLst>
          </p:cNvPr>
          <p:cNvSpPr>
            <a:spLocks noGrp="1"/>
          </p:cNvSpPr>
          <p:nvPr>
            <p:ph type="title"/>
          </p:nvPr>
        </p:nvSpPr>
        <p:spPr>
          <a:xfrm>
            <a:off x="1143001" y="2763520"/>
            <a:ext cx="2195003" cy="2418080"/>
          </a:xfrm>
        </p:spPr>
        <p:txBody>
          <a:bodyPr anchor="t">
            <a:normAutofit/>
          </a:bodyPr>
          <a:lstStyle/>
          <a:p>
            <a:r>
              <a:rPr lang="en-GB" sz="4000" b="1" dirty="0"/>
              <a:t>Contact the University Library</a:t>
            </a:r>
            <a:endParaRPr lang="en-US" sz="4000" b="1" dirty="0"/>
          </a:p>
        </p:txBody>
      </p:sp>
      <p:sp>
        <p:nvSpPr>
          <p:cNvPr id="3" name="Content Placeholder 2">
            <a:extLst>
              <a:ext uri="{FF2B5EF4-FFF2-40B4-BE49-F238E27FC236}">
                <a16:creationId xmlns:a16="http://schemas.microsoft.com/office/drawing/2014/main" id="{4524F067-B1ED-2E0E-6D61-791E7596272B}"/>
              </a:ext>
            </a:extLst>
          </p:cNvPr>
          <p:cNvSpPr>
            <a:spLocks noGrp="1"/>
          </p:cNvSpPr>
          <p:nvPr>
            <p:ph idx="1"/>
          </p:nvPr>
        </p:nvSpPr>
        <p:spPr>
          <a:xfrm>
            <a:off x="3630967" y="3027284"/>
            <a:ext cx="7534873" cy="2154315"/>
          </a:xfrm>
        </p:spPr>
        <p:txBody>
          <a:bodyPr>
            <a:normAutofit/>
          </a:bodyPr>
          <a:lstStyle/>
          <a:p>
            <a:r>
              <a:rPr lang="en-GB" sz="3200" dirty="0">
                <a:solidFill>
                  <a:schemeClr val="tx1">
                    <a:alpha val="55000"/>
                  </a:schemeClr>
                </a:solidFill>
              </a:rPr>
              <a:t>24/7 chat </a:t>
            </a:r>
            <a:r>
              <a:rPr lang="en-GB" sz="3200" dirty="0">
                <a:solidFill>
                  <a:schemeClr val="tx1">
                    <a:alpha val="55000"/>
                  </a:schemeClr>
                </a:solidFill>
                <a:hlinkClick r:id="rId2"/>
              </a:rPr>
              <a:t>https://library.Sunderland.ac.uk</a:t>
            </a:r>
            <a:endParaRPr lang="en-GB" sz="3200" dirty="0">
              <a:solidFill>
                <a:schemeClr val="tx1">
                  <a:alpha val="55000"/>
                </a:schemeClr>
              </a:solidFill>
            </a:endParaRPr>
          </a:p>
          <a:p>
            <a:r>
              <a:rPr lang="en-GB" sz="3200" dirty="0">
                <a:solidFill>
                  <a:schemeClr val="tx1">
                    <a:alpha val="55000"/>
                  </a:schemeClr>
                </a:solidFill>
              </a:rPr>
              <a:t>Email </a:t>
            </a:r>
            <a:r>
              <a:rPr lang="en-GB" sz="3200" dirty="0">
                <a:solidFill>
                  <a:schemeClr val="tx1">
                    <a:alpha val="55000"/>
                  </a:schemeClr>
                </a:solidFill>
                <a:hlinkClick r:id="rId3"/>
              </a:rPr>
              <a:t>library@sunderland.ac.uk</a:t>
            </a:r>
            <a:r>
              <a:rPr lang="en-GB" sz="3200" dirty="0">
                <a:solidFill>
                  <a:schemeClr val="tx1">
                    <a:alpha val="55000"/>
                  </a:schemeClr>
                </a:solidFill>
              </a:rPr>
              <a:t> </a:t>
            </a:r>
          </a:p>
          <a:p>
            <a:r>
              <a:rPr lang="en-GB" sz="3200" dirty="0">
                <a:solidFill>
                  <a:schemeClr val="tx1">
                    <a:alpha val="55000"/>
                  </a:schemeClr>
                </a:solidFill>
              </a:rPr>
              <a:t>Social Media @UniOfSunLib </a:t>
            </a:r>
            <a:endParaRPr lang="en-US" sz="3200" dirty="0">
              <a:solidFill>
                <a:schemeClr val="tx1">
                  <a:alpha val="55000"/>
                </a:schemeClr>
              </a:solidFill>
            </a:endParaRPr>
          </a:p>
        </p:txBody>
      </p:sp>
      <p:pic>
        <p:nvPicPr>
          <p:cNvPr id="4" name="Picture 3">
            <a:extLst>
              <a:ext uri="{FF2B5EF4-FFF2-40B4-BE49-F238E27FC236}">
                <a16:creationId xmlns:a16="http://schemas.microsoft.com/office/drawing/2014/main" id="{AAB60FBB-03AB-F417-2215-6C482B7BA9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11824"/>
            <a:ext cx="12192000" cy="646176"/>
          </a:xfrm>
          <a:prstGeom prst="rect">
            <a:avLst/>
          </a:prstGeom>
        </p:spPr>
      </p:pic>
      <p:pic>
        <p:nvPicPr>
          <p:cNvPr id="11" name="Picture 10">
            <a:extLst>
              <a:ext uri="{FF2B5EF4-FFF2-40B4-BE49-F238E27FC236}">
                <a16:creationId xmlns:a16="http://schemas.microsoft.com/office/drawing/2014/main" id="{AEBA4AA9-C01B-6D70-3DBF-988CB0D080DB}"/>
              </a:ext>
            </a:extLst>
          </p:cNvPr>
          <p:cNvPicPr>
            <a:picLocks noChangeAspect="1"/>
          </p:cNvPicPr>
          <p:nvPr/>
        </p:nvPicPr>
        <p:blipFill>
          <a:blip r:embed="rId5"/>
          <a:stretch>
            <a:fillRect/>
          </a:stretch>
        </p:blipFill>
        <p:spPr>
          <a:xfrm>
            <a:off x="1143000" y="1381248"/>
            <a:ext cx="9754507" cy="884432"/>
          </a:xfrm>
          <a:prstGeom prst="rect">
            <a:avLst/>
          </a:prstGeom>
        </p:spPr>
      </p:pic>
    </p:spTree>
    <p:extLst>
      <p:ext uri="{BB962C8B-B14F-4D97-AF65-F5344CB8AC3E}">
        <p14:creationId xmlns:p14="http://schemas.microsoft.com/office/powerpoint/2010/main" val="4162338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0" name="Group 10">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2" name="Rectangle 11">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2">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2" name="Freeform: Shape 14">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3"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C06EEC0-7710-7A57-650D-89CE935A9D65}"/>
              </a:ext>
            </a:extLst>
          </p:cNvPr>
          <p:cNvSpPr>
            <a:spLocks noGrp="1"/>
          </p:cNvSpPr>
          <p:nvPr>
            <p:ph type="title"/>
          </p:nvPr>
        </p:nvSpPr>
        <p:spPr>
          <a:xfrm>
            <a:off x="685801" y="1334064"/>
            <a:ext cx="10820398" cy="607470"/>
          </a:xfrm>
        </p:spPr>
        <p:txBody>
          <a:bodyPr anchor="t">
            <a:normAutofit/>
          </a:bodyPr>
          <a:lstStyle/>
          <a:p>
            <a:r>
              <a:rPr lang="en-GB" sz="3200" b="1" dirty="0">
                <a:latin typeface="+mn-lt"/>
              </a:rPr>
              <a:t>University of Sunderland Library Services for Distance Learners</a:t>
            </a:r>
            <a:endParaRPr lang="en-US" sz="3200" b="1" dirty="0">
              <a:latin typeface="+mn-lt"/>
            </a:endParaRPr>
          </a:p>
        </p:txBody>
      </p:sp>
      <p:pic>
        <p:nvPicPr>
          <p:cNvPr id="4" name="Picture 3">
            <a:extLst>
              <a:ext uri="{FF2B5EF4-FFF2-40B4-BE49-F238E27FC236}">
                <a16:creationId xmlns:a16="http://schemas.microsoft.com/office/drawing/2014/main" id="{AAB60FBB-03AB-F417-2215-6C482B7BA9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11824"/>
            <a:ext cx="12192000" cy="646176"/>
          </a:xfrm>
          <a:prstGeom prst="rect">
            <a:avLst/>
          </a:prstGeom>
        </p:spPr>
      </p:pic>
      <p:sp>
        <p:nvSpPr>
          <p:cNvPr id="5" name="TextBox 4">
            <a:extLst>
              <a:ext uri="{FF2B5EF4-FFF2-40B4-BE49-F238E27FC236}">
                <a16:creationId xmlns:a16="http://schemas.microsoft.com/office/drawing/2014/main" id="{6D23DEED-1C7C-38D3-0B5B-8CFBB0CE660B}"/>
              </a:ext>
            </a:extLst>
          </p:cNvPr>
          <p:cNvSpPr txBox="1"/>
          <p:nvPr/>
        </p:nvSpPr>
        <p:spPr>
          <a:xfrm>
            <a:off x="3625702" y="2284998"/>
            <a:ext cx="7880497"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tx1">
                    <a:lumMod val="75000"/>
                    <a:lumOff val="25000"/>
                  </a:schemeClr>
                </a:solidFill>
              </a:rPr>
              <a:t>Recommended reading on My Module Resources</a:t>
            </a:r>
          </a:p>
          <a:p>
            <a:pPr marL="285750" indent="-285750">
              <a:buFont typeface="Arial" panose="020B0604020202020204" pitchFamily="34" charset="0"/>
              <a:buChar char="•"/>
            </a:pPr>
            <a:r>
              <a:rPr lang="en-US" sz="2800" dirty="0">
                <a:solidFill>
                  <a:schemeClr val="tx1">
                    <a:lumMod val="75000"/>
                    <a:lumOff val="25000"/>
                  </a:schemeClr>
                </a:solidFill>
              </a:rPr>
              <a:t>Access to </a:t>
            </a:r>
            <a:r>
              <a:rPr lang="en-US" sz="2800" dirty="0" err="1">
                <a:solidFill>
                  <a:schemeClr val="tx1">
                    <a:lumMod val="75000"/>
                    <a:lumOff val="25000"/>
                  </a:schemeClr>
                </a:solidFill>
              </a:rPr>
              <a:t>ebooks</a:t>
            </a:r>
            <a:r>
              <a:rPr lang="en-US" sz="2800" dirty="0">
                <a:solidFill>
                  <a:schemeClr val="tx1">
                    <a:lumMod val="75000"/>
                    <a:lumOff val="25000"/>
                  </a:schemeClr>
                </a:solidFill>
              </a:rPr>
              <a:t>, online journal articles &amp; more…</a:t>
            </a:r>
          </a:p>
          <a:p>
            <a:pPr marL="285750" indent="-285750">
              <a:buFont typeface="Arial" panose="020B0604020202020204" pitchFamily="34" charset="0"/>
              <a:buChar char="•"/>
            </a:pPr>
            <a:r>
              <a:rPr lang="en-US" sz="2800" dirty="0">
                <a:solidFill>
                  <a:schemeClr val="tx1">
                    <a:lumMod val="75000"/>
                    <a:lumOff val="25000"/>
                  </a:schemeClr>
                </a:solidFill>
              </a:rPr>
              <a:t>Document Delivery (for items not available online)</a:t>
            </a:r>
          </a:p>
          <a:p>
            <a:pPr marL="285750" indent="-285750">
              <a:buFont typeface="Arial" panose="020B0604020202020204" pitchFamily="34" charset="0"/>
              <a:buChar char="•"/>
            </a:pPr>
            <a:r>
              <a:rPr lang="en-US" sz="2800" dirty="0">
                <a:solidFill>
                  <a:schemeClr val="tx1">
                    <a:lumMod val="75000"/>
                    <a:lumOff val="25000"/>
                  </a:schemeClr>
                </a:solidFill>
              </a:rPr>
              <a:t>Online guides &amp; videos</a:t>
            </a:r>
          </a:p>
          <a:p>
            <a:pPr marL="285750" indent="-285750">
              <a:buFont typeface="Arial" panose="020B0604020202020204" pitchFamily="34" charset="0"/>
              <a:buChar char="•"/>
            </a:pPr>
            <a:r>
              <a:rPr lang="en-US" sz="2800" dirty="0">
                <a:solidFill>
                  <a:schemeClr val="tx1">
                    <a:lumMod val="75000"/>
                    <a:lumOff val="25000"/>
                  </a:schemeClr>
                </a:solidFill>
              </a:rPr>
              <a:t>Help &amp; support from Library Staff</a:t>
            </a:r>
          </a:p>
        </p:txBody>
      </p:sp>
      <p:pic>
        <p:nvPicPr>
          <p:cNvPr id="9" name="Picture 8" descr="Laptop, notebook and glasses on a table">
            <a:extLst>
              <a:ext uri="{FF2B5EF4-FFF2-40B4-BE49-F238E27FC236}">
                <a16:creationId xmlns:a16="http://schemas.microsoft.com/office/drawing/2014/main" id="{F50E60EE-E691-BC7E-69CC-0FB7E630F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1" y="2117626"/>
            <a:ext cx="2818225" cy="3406310"/>
          </a:xfrm>
          <a:prstGeom prst="rect">
            <a:avLst/>
          </a:prstGeom>
        </p:spPr>
      </p:pic>
    </p:spTree>
    <p:extLst>
      <p:ext uri="{BB962C8B-B14F-4D97-AF65-F5344CB8AC3E}">
        <p14:creationId xmlns:p14="http://schemas.microsoft.com/office/powerpoint/2010/main" val="3774755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0" name="Group 10">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2" name="Rectangle 11">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2">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2" name="Freeform: Shape 14">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3"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C06EEC0-7710-7A57-650D-89CE935A9D65}"/>
              </a:ext>
            </a:extLst>
          </p:cNvPr>
          <p:cNvSpPr>
            <a:spLocks noGrp="1"/>
          </p:cNvSpPr>
          <p:nvPr>
            <p:ph type="title"/>
          </p:nvPr>
        </p:nvSpPr>
        <p:spPr>
          <a:xfrm>
            <a:off x="685801" y="1334064"/>
            <a:ext cx="10820398" cy="607470"/>
          </a:xfrm>
        </p:spPr>
        <p:txBody>
          <a:bodyPr anchor="t">
            <a:normAutofit/>
          </a:bodyPr>
          <a:lstStyle/>
          <a:p>
            <a:r>
              <a:rPr lang="en-GB" sz="3200" b="1" dirty="0">
                <a:latin typeface="+mn-lt"/>
              </a:rPr>
              <a:t>Begin at the University Library Web Page</a:t>
            </a:r>
            <a:endParaRPr lang="en-US" sz="3200" b="1" dirty="0">
              <a:latin typeface="+mn-lt"/>
            </a:endParaRPr>
          </a:p>
        </p:txBody>
      </p:sp>
      <p:pic>
        <p:nvPicPr>
          <p:cNvPr id="4" name="Picture 3">
            <a:extLst>
              <a:ext uri="{FF2B5EF4-FFF2-40B4-BE49-F238E27FC236}">
                <a16:creationId xmlns:a16="http://schemas.microsoft.com/office/drawing/2014/main" id="{AAB60FBB-03AB-F417-2215-6C482B7BA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11824"/>
            <a:ext cx="12192000" cy="646176"/>
          </a:xfrm>
          <a:prstGeom prst="rect">
            <a:avLst/>
          </a:prstGeom>
        </p:spPr>
      </p:pic>
      <p:pic>
        <p:nvPicPr>
          <p:cNvPr id="6" name="Picture 5" descr="screenshot of video with text 'Navigate the Library web pages'.">
            <a:hlinkClick r:id="rId4"/>
            <a:extLst>
              <a:ext uri="{FF2B5EF4-FFF2-40B4-BE49-F238E27FC236}">
                <a16:creationId xmlns:a16="http://schemas.microsoft.com/office/drawing/2014/main" id="{22B45DEE-7841-45B3-8A81-0E1D4587DDA5}"/>
              </a:ext>
            </a:extLst>
          </p:cNvPr>
          <p:cNvPicPr>
            <a:picLocks noChangeAspect="1"/>
          </p:cNvPicPr>
          <p:nvPr/>
        </p:nvPicPr>
        <p:blipFill>
          <a:blip r:embed="rId5"/>
          <a:stretch>
            <a:fillRect/>
          </a:stretch>
        </p:blipFill>
        <p:spPr>
          <a:xfrm>
            <a:off x="8372607" y="2020780"/>
            <a:ext cx="2800610" cy="1423554"/>
          </a:xfrm>
          <a:prstGeom prst="rect">
            <a:avLst/>
          </a:prstGeom>
        </p:spPr>
      </p:pic>
      <p:pic>
        <p:nvPicPr>
          <p:cNvPr id="7" name="Picture 6">
            <a:extLst>
              <a:ext uri="{FF2B5EF4-FFF2-40B4-BE49-F238E27FC236}">
                <a16:creationId xmlns:a16="http://schemas.microsoft.com/office/drawing/2014/main" id="{BBB946AA-6ADB-BD0F-C817-4B1648D702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72607" y="3562881"/>
            <a:ext cx="726064" cy="728657"/>
          </a:xfrm>
          <a:prstGeom prst="rect">
            <a:avLst/>
          </a:prstGeom>
        </p:spPr>
      </p:pic>
      <p:sp>
        <p:nvSpPr>
          <p:cNvPr id="8" name="TextBox 7">
            <a:extLst>
              <a:ext uri="{FF2B5EF4-FFF2-40B4-BE49-F238E27FC236}">
                <a16:creationId xmlns:a16="http://schemas.microsoft.com/office/drawing/2014/main" id="{82171940-AD1C-80AF-C943-8ED810663D2E}"/>
              </a:ext>
            </a:extLst>
          </p:cNvPr>
          <p:cNvSpPr txBox="1"/>
          <p:nvPr/>
        </p:nvSpPr>
        <p:spPr>
          <a:xfrm>
            <a:off x="9098671" y="3562880"/>
            <a:ext cx="2407528" cy="923330"/>
          </a:xfrm>
          <a:prstGeom prst="rect">
            <a:avLst/>
          </a:prstGeom>
          <a:noFill/>
        </p:spPr>
        <p:txBody>
          <a:bodyPr wrap="square" rtlCol="0">
            <a:spAutoFit/>
          </a:bodyPr>
          <a:lstStyle/>
          <a:p>
            <a:r>
              <a:rPr lang="en-GB" dirty="0">
                <a:hlinkClick r:id="rId4"/>
              </a:rPr>
              <a:t>Watch our video demo of the main parts of the web page </a:t>
            </a:r>
            <a:r>
              <a:rPr lang="en-GB" dirty="0"/>
              <a:t>(2:56 mins)</a:t>
            </a:r>
            <a:endParaRPr lang="en-US" dirty="0"/>
          </a:p>
        </p:txBody>
      </p:sp>
      <p:pic>
        <p:nvPicPr>
          <p:cNvPr id="11" name="Picture 10" descr="Screenshot of Library Search box on Library web page">
            <a:extLst>
              <a:ext uri="{FF2B5EF4-FFF2-40B4-BE49-F238E27FC236}">
                <a16:creationId xmlns:a16="http://schemas.microsoft.com/office/drawing/2014/main" id="{02B11A0C-E88F-3ED7-6382-EBC98C2683BD}"/>
              </a:ext>
            </a:extLst>
          </p:cNvPr>
          <p:cNvPicPr>
            <a:picLocks noChangeAspect="1"/>
          </p:cNvPicPr>
          <p:nvPr/>
        </p:nvPicPr>
        <p:blipFill>
          <a:blip r:embed="rId7"/>
          <a:stretch>
            <a:fillRect/>
          </a:stretch>
        </p:blipFill>
        <p:spPr>
          <a:xfrm>
            <a:off x="1406047" y="2147881"/>
            <a:ext cx="6061553" cy="3376055"/>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3945691D-7F15-1951-91BA-584D912E08B4}"/>
              </a:ext>
            </a:extLst>
          </p:cNvPr>
          <p:cNvSpPr/>
          <p:nvPr/>
        </p:nvSpPr>
        <p:spPr>
          <a:xfrm>
            <a:off x="457199" y="4835047"/>
            <a:ext cx="4517721" cy="501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0392B35-7EF6-1F77-6811-96AE4C1477C8}"/>
              </a:ext>
            </a:extLst>
          </p:cNvPr>
          <p:cNvSpPr txBox="1"/>
          <p:nvPr/>
        </p:nvSpPr>
        <p:spPr>
          <a:xfrm>
            <a:off x="1595029" y="4900901"/>
            <a:ext cx="3278307" cy="369332"/>
          </a:xfrm>
          <a:prstGeom prst="rect">
            <a:avLst/>
          </a:prstGeom>
          <a:noFill/>
        </p:spPr>
        <p:txBody>
          <a:bodyPr wrap="square" rtlCol="0">
            <a:spAutoFit/>
          </a:bodyPr>
          <a:lstStyle/>
          <a:p>
            <a:r>
              <a:rPr lang="en-GB" dirty="0">
                <a:hlinkClick r:id="rId8"/>
              </a:rPr>
              <a:t>https://library.Sunderland.ac.uk</a:t>
            </a:r>
            <a:r>
              <a:rPr lang="en-GB" dirty="0"/>
              <a:t> </a:t>
            </a:r>
            <a:endParaRPr lang="en-US" dirty="0"/>
          </a:p>
        </p:txBody>
      </p:sp>
    </p:spTree>
    <p:extLst>
      <p:ext uri="{BB962C8B-B14F-4D97-AF65-F5344CB8AC3E}">
        <p14:creationId xmlns:p14="http://schemas.microsoft.com/office/powerpoint/2010/main" val="3265771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0" name="Group 10">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2" name="Rectangle 11">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2">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2" name="Freeform: Shape 14">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3"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C06EEC0-7710-7A57-650D-89CE935A9D65}"/>
              </a:ext>
            </a:extLst>
          </p:cNvPr>
          <p:cNvSpPr>
            <a:spLocks noGrp="1"/>
          </p:cNvSpPr>
          <p:nvPr>
            <p:ph type="title"/>
          </p:nvPr>
        </p:nvSpPr>
        <p:spPr>
          <a:xfrm>
            <a:off x="685801" y="1334064"/>
            <a:ext cx="10820398" cy="607470"/>
          </a:xfrm>
        </p:spPr>
        <p:txBody>
          <a:bodyPr anchor="t">
            <a:normAutofit/>
          </a:bodyPr>
          <a:lstStyle/>
          <a:p>
            <a:r>
              <a:rPr lang="en-GB" sz="3200" b="1" dirty="0">
                <a:latin typeface="+mn-lt"/>
              </a:rPr>
              <a:t>My Module Resources (Reading Lists)</a:t>
            </a:r>
            <a:endParaRPr lang="en-US" sz="3200" b="1" dirty="0">
              <a:latin typeface="+mn-lt"/>
            </a:endParaRPr>
          </a:p>
        </p:txBody>
      </p:sp>
      <p:pic>
        <p:nvPicPr>
          <p:cNvPr id="4" name="Picture 3">
            <a:extLst>
              <a:ext uri="{FF2B5EF4-FFF2-40B4-BE49-F238E27FC236}">
                <a16:creationId xmlns:a16="http://schemas.microsoft.com/office/drawing/2014/main" id="{AAB60FBB-03AB-F417-2215-6C482B7BA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11824"/>
            <a:ext cx="12192000" cy="646176"/>
          </a:xfrm>
          <a:prstGeom prst="rect">
            <a:avLst/>
          </a:prstGeom>
        </p:spPr>
      </p:pic>
      <p:sp>
        <p:nvSpPr>
          <p:cNvPr id="3" name="TextBox 2">
            <a:extLst>
              <a:ext uri="{FF2B5EF4-FFF2-40B4-BE49-F238E27FC236}">
                <a16:creationId xmlns:a16="http://schemas.microsoft.com/office/drawing/2014/main" id="{C81B0CA3-8E94-78A3-50E3-DF377F5B4925}"/>
              </a:ext>
            </a:extLst>
          </p:cNvPr>
          <p:cNvSpPr txBox="1"/>
          <p:nvPr/>
        </p:nvSpPr>
        <p:spPr>
          <a:xfrm>
            <a:off x="5355771" y="2284998"/>
            <a:ext cx="6150428" cy="3108543"/>
          </a:xfrm>
          <a:prstGeom prst="rect">
            <a:avLst/>
          </a:prstGeom>
          <a:noFill/>
        </p:spPr>
        <p:txBody>
          <a:bodyPr wrap="square" rtlCol="0">
            <a:spAutoFit/>
          </a:bodyPr>
          <a:lstStyle/>
          <a:p>
            <a:r>
              <a:rPr lang="en-US" sz="2800" dirty="0">
                <a:solidFill>
                  <a:schemeClr val="tx1">
                    <a:lumMod val="75000"/>
                    <a:lumOff val="25000"/>
                  </a:schemeClr>
                </a:solidFill>
              </a:rPr>
              <a:t>Access via the Library Web Page</a:t>
            </a:r>
          </a:p>
          <a:p>
            <a:r>
              <a:rPr lang="en-GB" sz="2800" dirty="0">
                <a:hlinkClick r:id="rId4"/>
              </a:rPr>
              <a:t>https://library.sunderland.ac.uk/</a:t>
            </a:r>
            <a:endParaRPr lang="en-GB" sz="2800" dirty="0"/>
          </a:p>
          <a:p>
            <a:endParaRPr lang="en-US" sz="2800" dirty="0">
              <a:solidFill>
                <a:schemeClr val="tx1">
                  <a:lumMod val="75000"/>
                  <a:lumOff val="25000"/>
                </a:schemeClr>
              </a:solidFill>
            </a:endParaRPr>
          </a:p>
          <a:p>
            <a:pPr marL="914400" lvl="1" indent="-457200">
              <a:buFont typeface="Arial" panose="020B0604020202020204" pitchFamily="34" charset="0"/>
              <a:buChar char="•"/>
            </a:pPr>
            <a:r>
              <a:rPr lang="en-US" sz="2800" dirty="0">
                <a:solidFill>
                  <a:schemeClr val="tx1">
                    <a:lumMod val="75000"/>
                    <a:lumOff val="25000"/>
                  </a:schemeClr>
                </a:solidFill>
              </a:rPr>
              <a:t>Reading recommended by your lecturers</a:t>
            </a:r>
          </a:p>
          <a:p>
            <a:pPr marL="914400" lvl="1" indent="-457200">
              <a:buFont typeface="Arial" panose="020B0604020202020204" pitchFamily="34" charset="0"/>
              <a:buChar char="•"/>
            </a:pPr>
            <a:r>
              <a:rPr lang="en-US" sz="2800" dirty="0">
                <a:solidFill>
                  <a:schemeClr val="tx1">
                    <a:lumMod val="75000"/>
                    <a:lumOff val="25000"/>
                  </a:schemeClr>
                </a:solidFill>
              </a:rPr>
              <a:t>Filter material </a:t>
            </a:r>
          </a:p>
          <a:p>
            <a:pPr marL="914400" lvl="1" indent="-457200">
              <a:buFont typeface="Arial" panose="020B0604020202020204" pitchFamily="34" charset="0"/>
              <a:buChar char="•"/>
            </a:pPr>
            <a:r>
              <a:rPr lang="en-US" sz="2800" dirty="0">
                <a:solidFill>
                  <a:schemeClr val="tx1">
                    <a:lumMod val="75000"/>
                    <a:lumOff val="25000"/>
                  </a:schemeClr>
                </a:solidFill>
              </a:rPr>
              <a:t>Direct links to e-resources</a:t>
            </a:r>
          </a:p>
        </p:txBody>
      </p:sp>
      <p:pic>
        <p:nvPicPr>
          <p:cNvPr id="9" name="Picture 8" descr="Screenshot of online reading list web page.">
            <a:extLst>
              <a:ext uri="{FF2B5EF4-FFF2-40B4-BE49-F238E27FC236}">
                <a16:creationId xmlns:a16="http://schemas.microsoft.com/office/drawing/2014/main" id="{9917CA34-11F9-729C-26B5-4CB85F508997}"/>
              </a:ext>
            </a:extLst>
          </p:cNvPr>
          <p:cNvPicPr>
            <a:picLocks noChangeAspect="1"/>
          </p:cNvPicPr>
          <p:nvPr/>
        </p:nvPicPr>
        <p:blipFill>
          <a:blip r:embed="rId5"/>
          <a:stretch>
            <a:fillRect/>
          </a:stretch>
        </p:blipFill>
        <p:spPr>
          <a:xfrm>
            <a:off x="1349282" y="1941534"/>
            <a:ext cx="3854238" cy="36280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4789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0" name="Group 10">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2" name="Rectangle 11">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2">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2" name="Freeform: Shape 14">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3"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C06EEC0-7710-7A57-650D-89CE935A9D65}"/>
              </a:ext>
            </a:extLst>
          </p:cNvPr>
          <p:cNvSpPr>
            <a:spLocks noGrp="1"/>
          </p:cNvSpPr>
          <p:nvPr>
            <p:ph type="title"/>
          </p:nvPr>
        </p:nvSpPr>
        <p:spPr>
          <a:xfrm>
            <a:off x="685801" y="1334064"/>
            <a:ext cx="10820398" cy="607470"/>
          </a:xfrm>
        </p:spPr>
        <p:txBody>
          <a:bodyPr anchor="t">
            <a:normAutofit/>
          </a:bodyPr>
          <a:lstStyle/>
          <a:p>
            <a:r>
              <a:rPr lang="en-GB" sz="3200" b="1" dirty="0">
                <a:latin typeface="+mn-lt"/>
              </a:rPr>
              <a:t>Wider Reading (</a:t>
            </a:r>
            <a:r>
              <a:rPr lang="en-GB" sz="3200" b="1" dirty="0" err="1">
                <a:latin typeface="+mn-lt"/>
              </a:rPr>
              <a:t>ebooks</a:t>
            </a:r>
            <a:r>
              <a:rPr lang="en-GB" sz="3200" b="1" dirty="0">
                <a:latin typeface="+mn-lt"/>
              </a:rPr>
              <a:t>)</a:t>
            </a:r>
            <a:endParaRPr lang="en-US" sz="3200" b="1" dirty="0">
              <a:latin typeface="+mn-lt"/>
            </a:endParaRPr>
          </a:p>
        </p:txBody>
      </p:sp>
      <p:pic>
        <p:nvPicPr>
          <p:cNvPr id="4" name="Picture 3">
            <a:extLst>
              <a:ext uri="{FF2B5EF4-FFF2-40B4-BE49-F238E27FC236}">
                <a16:creationId xmlns:a16="http://schemas.microsoft.com/office/drawing/2014/main" id="{AAB60FBB-03AB-F417-2215-6C482B7BA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11824"/>
            <a:ext cx="12192000" cy="646176"/>
          </a:xfrm>
          <a:prstGeom prst="rect">
            <a:avLst/>
          </a:prstGeom>
        </p:spPr>
      </p:pic>
      <p:sp>
        <p:nvSpPr>
          <p:cNvPr id="3" name="TextBox 2">
            <a:extLst>
              <a:ext uri="{FF2B5EF4-FFF2-40B4-BE49-F238E27FC236}">
                <a16:creationId xmlns:a16="http://schemas.microsoft.com/office/drawing/2014/main" id="{C81B0CA3-8E94-78A3-50E3-DF377F5B4925}"/>
              </a:ext>
            </a:extLst>
          </p:cNvPr>
          <p:cNvSpPr txBox="1"/>
          <p:nvPr/>
        </p:nvSpPr>
        <p:spPr>
          <a:xfrm>
            <a:off x="714021" y="2090172"/>
            <a:ext cx="5381979" cy="2677656"/>
          </a:xfrm>
          <a:prstGeom prst="rect">
            <a:avLst/>
          </a:prstGeom>
          <a:noFill/>
        </p:spPr>
        <p:txBody>
          <a:bodyPr wrap="square" rtlCol="0">
            <a:spAutoFit/>
          </a:bodyPr>
          <a:lstStyle/>
          <a:p>
            <a:r>
              <a:rPr lang="en-GB" sz="2800" dirty="0">
                <a:solidFill>
                  <a:schemeClr val="tx1">
                    <a:lumMod val="75000"/>
                    <a:lumOff val="25000"/>
                  </a:schemeClr>
                </a:solidFill>
              </a:rPr>
              <a:t>Read online or Download</a:t>
            </a:r>
            <a:br>
              <a:rPr lang="en-GB" sz="2800" dirty="0">
                <a:solidFill>
                  <a:schemeClr val="tx1">
                    <a:lumMod val="75000"/>
                    <a:lumOff val="25000"/>
                  </a:schemeClr>
                </a:solidFill>
              </a:rPr>
            </a:br>
            <a:endParaRPr lang="en-GB" sz="2800" dirty="0">
              <a:solidFill>
                <a:schemeClr val="tx1">
                  <a:lumMod val="75000"/>
                  <a:lumOff val="25000"/>
                </a:schemeClr>
              </a:solidFill>
            </a:endParaRPr>
          </a:p>
          <a:p>
            <a:pPr marL="457200" indent="-457200">
              <a:buFont typeface="Arial" panose="020B0604020202020204" pitchFamily="34" charset="0"/>
              <a:buChar char="•"/>
            </a:pPr>
            <a:r>
              <a:rPr lang="en-GB" sz="2800" dirty="0">
                <a:solidFill>
                  <a:schemeClr val="tx1">
                    <a:lumMod val="75000"/>
                    <a:lumOff val="25000"/>
                  </a:schemeClr>
                </a:solidFill>
              </a:rPr>
              <a:t>Choose Read Online for interactive features such as adding notes &amp; searching full text.</a:t>
            </a:r>
            <a:endParaRPr lang="en-US" sz="2800" dirty="0">
              <a:solidFill>
                <a:schemeClr val="tx1">
                  <a:lumMod val="75000"/>
                  <a:lumOff val="25000"/>
                </a:schemeClr>
              </a:solidFill>
            </a:endParaRPr>
          </a:p>
        </p:txBody>
      </p:sp>
      <p:pic>
        <p:nvPicPr>
          <p:cNvPr id="6" name="Picture 5" descr="Screenshot of video with text 'How to search for &amp; access ebooks'.">
            <a:hlinkClick r:id="rId4"/>
            <a:extLst>
              <a:ext uri="{FF2B5EF4-FFF2-40B4-BE49-F238E27FC236}">
                <a16:creationId xmlns:a16="http://schemas.microsoft.com/office/drawing/2014/main" id="{56095C31-AEE8-3B84-B09E-23F1E3FBDEF5}"/>
              </a:ext>
            </a:extLst>
          </p:cNvPr>
          <p:cNvPicPr>
            <a:picLocks noChangeAspect="1"/>
          </p:cNvPicPr>
          <p:nvPr/>
        </p:nvPicPr>
        <p:blipFill>
          <a:blip r:embed="rId5"/>
          <a:stretch>
            <a:fillRect/>
          </a:stretch>
        </p:blipFill>
        <p:spPr>
          <a:xfrm>
            <a:off x="6553200" y="1941534"/>
            <a:ext cx="4825481" cy="2462106"/>
          </a:xfrm>
          <a:prstGeom prst="rect">
            <a:avLst/>
          </a:prstGeom>
        </p:spPr>
      </p:pic>
      <p:pic>
        <p:nvPicPr>
          <p:cNvPr id="7" name="Picture 6">
            <a:extLst>
              <a:ext uri="{FF2B5EF4-FFF2-40B4-BE49-F238E27FC236}">
                <a16:creationId xmlns:a16="http://schemas.microsoft.com/office/drawing/2014/main" id="{5FCB6ECE-326E-AF70-53A9-E079989C0E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3200" y="4646781"/>
            <a:ext cx="726064" cy="728657"/>
          </a:xfrm>
          <a:prstGeom prst="rect">
            <a:avLst/>
          </a:prstGeom>
        </p:spPr>
      </p:pic>
      <p:sp>
        <p:nvSpPr>
          <p:cNvPr id="8" name="TextBox 7">
            <a:extLst>
              <a:ext uri="{FF2B5EF4-FFF2-40B4-BE49-F238E27FC236}">
                <a16:creationId xmlns:a16="http://schemas.microsoft.com/office/drawing/2014/main" id="{B546D927-0B43-67E9-B9D1-1FEC216556E0}"/>
              </a:ext>
            </a:extLst>
          </p:cNvPr>
          <p:cNvSpPr txBox="1"/>
          <p:nvPr/>
        </p:nvSpPr>
        <p:spPr>
          <a:xfrm>
            <a:off x="7467600" y="4646781"/>
            <a:ext cx="3911081" cy="369332"/>
          </a:xfrm>
          <a:prstGeom prst="rect">
            <a:avLst/>
          </a:prstGeom>
          <a:noFill/>
        </p:spPr>
        <p:txBody>
          <a:bodyPr wrap="square" rtlCol="0">
            <a:spAutoFit/>
          </a:bodyPr>
          <a:lstStyle/>
          <a:p>
            <a:r>
              <a:rPr lang="en-GB" dirty="0">
                <a:hlinkClick r:id="rId4"/>
              </a:rPr>
              <a:t>Watch the </a:t>
            </a:r>
            <a:r>
              <a:rPr lang="en-GB" dirty="0" err="1">
                <a:hlinkClick r:id="rId4"/>
              </a:rPr>
              <a:t>ebooks</a:t>
            </a:r>
            <a:r>
              <a:rPr lang="en-GB" dirty="0">
                <a:hlinkClick r:id="rId4"/>
              </a:rPr>
              <a:t> video </a:t>
            </a:r>
            <a:r>
              <a:rPr lang="en-GB" dirty="0"/>
              <a:t>(4:07 mins)</a:t>
            </a:r>
            <a:endParaRPr lang="en-US" dirty="0"/>
          </a:p>
        </p:txBody>
      </p:sp>
      <p:sp>
        <p:nvSpPr>
          <p:cNvPr id="10" name="TextBox 9">
            <a:extLst>
              <a:ext uri="{FF2B5EF4-FFF2-40B4-BE49-F238E27FC236}">
                <a16:creationId xmlns:a16="http://schemas.microsoft.com/office/drawing/2014/main" id="{7391B165-77B5-042E-BDD2-7055BFAC44E1}"/>
              </a:ext>
            </a:extLst>
          </p:cNvPr>
          <p:cNvSpPr txBox="1"/>
          <p:nvPr/>
        </p:nvSpPr>
        <p:spPr>
          <a:xfrm>
            <a:off x="763386" y="4944681"/>
            <a:ext cx="4687079" cy="369332"/>
          </a:xfrm>
          <a:prstGeom prst="rect">
            <a:avLst/>
          </a:prstGeom>
          <a:noFill/>
        </p:spPr>
        <p:txBody>
          <a:bodyPr wrap="square" rtlCol="0">
            <a:spAutoFit/>
          </a:bodyPr>
          <a:lstStyle/>
          <a:p>
            <a:r>
              <a:rPr lang="en-GB" dirty="0">
                <a:hlinkClick r:id="rId7"/>
              </a:rPr>
              <a:t>Learn more about </a:t>
            </a:r>
            <a:r>
              <a:rPr lang="en-GB" dirty="0" err="1">
                <a:hlinkClick r:id="rId7"/>
              </a:rPr>
              <a:t>ebooks</a:t>
            </a:r>
            <a:endParaRPr lang="en-US" dirty="0"/>
          </a:p>
        </p:txBody>
      </p:sp>
    </p:spTree>
    <p:extLst>
      <p:ext uri="{BB962C8B-B14F-4D97-AF65-F5344CB8AC3E}">
        <p14:creationId xmlns:p14="http://schemas.microsoft.com/office/powerpoint/2010/main" val="3211042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0" name="Group 10">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2" name="Rectangle 11">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2">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2" name="Freeform: Shape 14">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3"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C06EEC0-7710-7A57-650D-89CE935A9D65}"/>
              </a:ext>
            </a:extLst>
          </p:cNvPr>
          <p:cNvSpPr>
            <a:spLocks noGrp="1"/>
          </p:cNvSpPr>
          <p:nvPr>
            <p:ph type="title"/>
          </p:nvPr>
        </p:nvSpPr>
        <p:spPr>
          <a:xfrm>
            <a:off x="685801" y="1334064"/>
            <a:ext cx="10820398" cy="607470"/>
          </a:xfrm>
        </p:spPr>
        <p:txBody>
          <a:bodyPr anchor="t">
            <a:normAutofit/>
          </a:bodyPr>
          <a:lstStyle/>
          <a:p>
            <a:r>
              <a:rPr lang="en-GB" sz="3200" b="1" dirty="0">
                <a:latin typeface="+mn-lt"/>
              </a:rPr>
              <a:t>Wider Reading (journals)</a:t>
            </a:r>
            <a:endParaRPr lang="en-US" sz="3200" b="1" dirty="0">
              <a:latin typeface="+mn-lt"/>
            </a:endParaRPr>
          </a:p>
        </p:txBody>
      </p:sp>
      <p:pic>
        <p:nvPicPr>
          <p:cNvPr id="4" name="Picture 3">
            <a:extLst>
              <a:ext uri="{FF2B5EF4-FFF2-40B4-BE49-F238E27FC236}">
                <a16:creationId xmlns:a16="http://schemas.microsoft.com/office/drawing/2014/main" id="{AAB60FBB-03AB-F417-2215-6C482B7BA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11824"/>
            <a:ext cx="12192000" cy="646176"/>
          </a:xfrm>
          <a:prstGeom prst="rect">
            <a:avLst/>
          </a:prstGeom>
        </p:spPr>
      </p:pic>
      <p:sp>
        <p:nvSpPr>
          <p:cNvPr id="3" name="TextBox 2">
            <a:extLst>
              <a:ext uri="{FF2B5EF4-FFF2-40B4-BE49-F238E27FC236}">
                <a16:creationId xmlns:a16="http://schemas.microsoft.com/office/drawing/2014/main" id="{C81B0CA3-8E94-78A3-50E3-DF377F5B4925}"/>
              </a:ext>
            </a:extLst>
          </p:cNvPr>
          <p:cNvSpPr txBox="1"/>
          <p:nvPr/>
        </p:nvSpPr>
        <p:spPr>
          <a:xfrm>
            <a:off x="5801649" y="2284998"/>
            <a:ext cx="5381979"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chemeClr val="tx1">
                    <a:lumMod val="75000"/>
                    <a:lumOff val="25000"/>
                  </a:schemeClr>
                </a:solidFill>
              </a:rPr>
              <a:t>Full text access to millions of journal articles</a:t>
            </a:r>
          </a:p>
          <a:p>
            <a:pPr marL="457200" indent="-457200">
              <a:buFont typeface="Arial" panose="020B0604020202020204" pitchFamily="34" charset="0"/>
              <a:buChar char="•"/>
            </a:pPr>
            <a:r>
              <a:rPr lang="en-GB" sz="2800" dirty="0">
                <a:solidFill>
                  <a:schemeClr val="tx1">
                    <a:lumMod val="75000"/>
                    <a:lumOff val="25000"/>
                  </a:schemeClr>
                </a:solidFill>
              </a:rPr>
              <a:t>Pin useful articles &amp; searches on Library Search</a:t>
            </a:r>
            <a:endParaRPr lang="en-US" sz="2800" dirty="0">
              <a:solidFill>
                <a:schemeClr val="tx1">
                  <a:lumMod val="75000"/>
                  <a:lumOff val="25000"/>
                </a:schemeClr>
              </a:solidFill>
            </a:endParaRPr>
          </a:p>
        </p:txBody>
      </p:sp>
      <p:pic>
        <p:nvPicPr>
          <p:cNvPr id="7" name="Picture 6">
            <a:extLst>
              <a:ext uri="{FF2B5EF4-FFF2-40B4-BE49-F238E27FC236}">
                <a16:creationId xmlns:a16="http://schemas.microsoft.com/office/drawing/2014/main" id="{5FCB6ECE-326E-AF70-53A9-E079989C0E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287" y="4795279"/>
            <a:ext cx="726064" cy="728657"/>
          </a:xfrm>
          <a:prstGeom prst="rect">
            <a:avLst/>
          </a:prstGeom>
        </p:spPr>
      </p:pic>
      <p:sp>
        <p:nvSpPr>
          <p:cNvPr id="8" name="TextBox 7">
            <a:extLst>
              <a:ext uri="{FF2B5EF4-FFF2-40B4-BE49-F238E27FC236}">
                <a16:creationId xmlns:a16="http://schemas.microsoft.com/office/drawing/2014/main" id="{B546D927-0B43-67E9-B9D1-1FEC216556E0}"/>
              </a:ext>
            </a:extLst>
          </p:cNvPr>
          <p:cNvSpPr txBox="1"/>
          <p:nvPr/>
        </p:nvSpPr>
        <p:spPr>
          <a:xfrm>
            <a:off x="1778260" y="4894394"/>
            <a:ext cx="3911081" cy="369332"/>
          </a:xfrm>
          <a:prstGeom prst="rect">
            <a:avLst/>
          </a:prstGeom>
          <a:noFill/>
        </p:spPr>
        <p:txBody>
          <a:bodyPr wrap="square" rtlCol="0">
            <a:spAutoFit/>
          </a:bodyPr>
          <a:lstStyle/>
          <a:p>
            <a:r>
              <a:rPr lang="en-GB" dirty="0">
                <a:hlinkClick r:id="rId5"/>
              </a:rPr>
              <a:t>Watch the journals video </a:t>
            </a:r>
            <a:r>
              <a:rPr lang="en-GB" dirty="0"/>
              <a:t>(4:26 mins)</a:t>
            </a:r>
            <a:endParaRPr lang="en-US" dirty="0"/>
          </a:p>
        </p:txBody>
      </p:sp>
      <p:pic>
        <p:nvPicPr>
          <p:cNvPr id="9" name="Picture 8" descr="Screenshot of video with text 'Search for &amp; access Academic Journal Articles.">
            <a:extLst>
              <a:ext uri="{FF2B5EF4-FFF2-40B4-BE49-F238E27FC236}">
                <a16:creationId xmlns:a16="http://schemas.microsoft.com/office/drawing/2014/main" id="{E1150B6D-3801-704B-6586-FA58CE30D013}"/>
              </a:ext>
            </a:extLst>
          </p:cNvPr>
          <p:cNvPicPr>
            <a:picLocks noChangeAspect="1"/>
          </p:cNvPicPr>
          <p:nvPr/>
        </p:nvPicPr>
        <p:blipFill>
          <a:blip r:embed="rId6"/>
          <a:stretch>
            <a:fillRect/>
          </a:stretch>
        </p:blipFill>
        <p:spPr>
          <a:xfrm>
            <a:off x="956629" y="2197947"/>
            <a:ext cx="4578654" cy="2462106"/>
          </a:xfrm>
          <a:prstGeom prst="rect">
            <a:avLst/>
          </a:prstGeom>
        </p:spPr>
      </p:pic>
    </p:spTree>
    <p:extLst>
      <p:ext uri="{BB962C8B-B14F-4D97-AF65-F5344CB8AC3E}">
        <p14:creationId xmlns:p14="http://schemas.microsoft.com/office/powerpoint/2010/main" val="1657661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0" name="Group 10">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2" name="Rectangle 11">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2">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2" name="Freeform: Shape 14">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3"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C06EEC0-7710-7A57-650D-89CE935A9D65}"/>
              </a:ext>
            </a:extLst>
          </p:cNvPr>
          <p:cNvSpPr>
            <a:spLocks noGrp="1"/>
          </p:cNvSpPr>
          <p:nvPr>
            <p:ph type="title"/>
          </p:nvPr>
        </p:nvSpPr>
        <p:spPr>
          <a:xfrm>
            <a:off x="685801" y="1334064"/>
            <a:ext cx="10820398" cy="607470"/>
          </a:xfrm>
        </p:spPr>
        <p:txBody>
          <a:bodyPr anchor="t">
            <a:normAutofit/>
          </a:bodyPr>
          <a:lstStyle/>
          <a:p>
            <a:r>
              <a:rPr lang="en-GB" sz="3200" b="1" dirty="0">
                <a:latin typeface="+mn-lt"/>
              </a:rPr>
              <a:t>Tips for logging in when you’re off campus</a:t>
            </a:r>
            <a:endParaRPr lang="en-US" sz="3200" b="1" dirty="0">
              <a:latin typeface="+mn-lt"/>
            </a:endParaRPr>
          </a:p>
        </p:txBody>
      </p:sp>
      <p:pic>
        <p:nvPicPr>
          <p:cNvPr id="4" name="Picture 3">
            <a:extLst>
              <a:ext uri="{FF2B5EF4-FFF2-40B4-BE49-F238E27FC236}">
                <a16:creationId xmlns:a16="http://schemas.microsoft.com/office/drawing/2014/main" id="{AAB60FBB-03AB-F417-2215-6C482B7BA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11824"/>
            <a:ext cx="12192000" cy="646176"/>
          </a:xfrm>
          <a:prstGeom prst="rect">
            <a:avLst/>
          </a:prstGeom>
        </p:spPr>
      </p:pic>
      <p:pic>
        <p:nvPicPr>
          <p:cNvPr id="11" name="Picture 10" descr="Screenshot of database login page showing the Open Athens sign on option.'.">
            <a:extLst>
              <a:ext uri="{FF2B5EF4-FFF2-40B4-BE49-F238E27FC236}">
                <a16:creationId xmlns:a16="http://schemas.microsoft.com/office/drawing/2014/main" id="{B34D329A-C2D2-1246-A135-2BB2A7206AC6}"/>
              </a:ext>
            </a:extLst>
          </p:cNvPr>
          <p:cNvPicPr>
            <a:picLocks noChangeAspect="1"/>
          </p:cNvPicPr>
          <p:nvPr/>
        </p:nvPicPr>
        <p:blipFill>
          <a:blip r:embed="rId4"/>
          <a:stretch>
            <a:fillRect/>
          </a:stretch>
        </p:blipFill>
        <p:spPr>
          <a:xfrm>
            <a:off x="8481042" y="1371815"/>
            <a:ext cx="2900894" cy="2419609"/>
          </a:xfrm>
          <a:prstGeom prst="rect">
            <a:avLst/>
          </a:prstGeom>
          <a:ln>
            <a:noFill/>
          </a:ln>
          <a:effectLst>
            <a:outerShdw blurRad="292100" dist="139700" dir="2700000" algn="tl" rotWithShape="0">
              <a:srgbClr val="333333">
                <a:alpha val="65000"/>
              </a:srgbClr>
            </a:outerShdw>
          </a:effectLst>
        </p:spPr>
      </p:pic>
      <p:pic>
        <p:nvPicPr>
          <p:cNvPr id="6" name="Picture 5" descr="Screenshot of database login page showing the link 'sign in via your institution'.">
            <a:extLst>
              <a:ext uri="{FF2B5EF4-FFF2-40B4-BE49-F238E27FC236}">
                <a16:creationId xmlns:a16="http://schemas.microsoft.com/office/drawing/2014/main" id="{9C0F67D0-CFA1-6BD4-460C-481ADEA0AA5D}"/>
              </a:ext>
            </a:extLst>
          </p:cNvPr>
          <p:cNvPicPr>
            <a:picLocks noChangeAspect="1"/>
          </p:cNvPicPr>
          <p:nvPr/>
        </p:nvPicPr>
        <p:blipFill>
          <a:blip r:embed="rId5"/>
          <a:stretch>
            <a:fillRect/>
          </a:stretch>
        </p:blipFill>
        <p:spPr>
          <a:xfrm>
            <a:off x="7223036" y="2706453"/>
            <a:ext cx="2708453" cy="2650150"/>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1FB073F3-5C89-55E5-0DBB-CB564C05F4E1}"/>
              </a:ext>
            </a:extLst>
          </p:cNvPr>
          <p:cNvSpPr txBox="1"/>
          <p:nvPr/>
        </p:nvSpPr>
        <p:spPr>
          <a:xfrm>
            <a:off x="801486" y="1975085"/>
            <a:ext cx="6068686" cy="3785652"/>
          </a:xfrm>
          <a:prstGeom prst="rect">
            <a:avLst/>
          </a:prstGeom>
          <a:noFill/>
        </p:spPr>
        <p:txBody>
          <a:bodyPr wrap="square">
            <a:spAutoFit/>
          </a:bodyPr>
          <a:lstStyle/>
          <a:p>
            <a:r>
              <a:rPr lang="en-GB" sz="2400" dirty="0"/>
              <a:t>Sometimes when you're off campus you may be asked to pay even though you've already logged on -</a:t>
            </a:r>
            <a:r>
              <a:rPr lang="en-GB" sz="2400" b="1" dirty="0"/>
              <a:t> if this happens do not pay!</a:t>
            </a:r>
          </a:p>
          <a:p>
            <a:endParaRPr lang="en-GB" sz="2400" b="1" dirty="0">
              <a:latin typeface="+mj-lt"/>
            </a:endParaRPr>
          </a:p>
          <a:p>
            <a:r>
              <a:rPr lang="en-GB" sz="2400" b="1" dirty="0">
                <a:solidFill>
                  <a:schemeClr val="accent1">
                    <a:lumMod val="75000"/>
                  </a:schemeClr>
                </a:solidFill>
              </a:rPr>
              <a:t>You will need to login directly to the database</a:t>
            </a:r>
          </a:p>
          <a:p>
            <a:endParaRPr lang="en-GB" sz="2400" dirty="0"/>
          </a:p>
          <a:p>
            <a:r>
              <a:rPr lang="en-GB" sz="2400" dirty="0"/>
              <a:t>When you sign into a database look for an :</a:t>
            </a:r>
          </a:p>
          <a:p>
            <a:endParaRPr lang="en-GB" sz="2400" dirty="0"/>
          </a:p>
          <a:p>
            <a:pPr marL="342900" indent="-342900">
              <a:buFont typeface="Arial" panose="020B0604020202020204" pitchFamily="34" charset="0"/>
              <a:buChar char="•"/>
            </a:pPr>
            <a:r>
              <a:rPr lang="en-GB" sz="2400" dirty="0"/>
              <a:t>Institutional login</a:t>
            </a:r>
          </a:p>
          <a:p>
            <a:pPr marL="342900" indent="-342900">
              <a:buFont typeface="Arial" panose="020B0604020202020204" pitchFamily="34" charset="0"/>
              <a:buChar char="•"/>
            </a:pPr>
            <a:r>
              <a:rPr lang="en-GB" sz="2400" dirty="0"/>
              <a:t>Open Athens</a:t>
            </a:r>
          </a:p>
        </p:txBody>
      </p:sp>
    </p:spTree>
    <p:extLst>
      <p:ext uri="{BB962C8B-B14F-4D97-AF65-F5344CB8AC3E}">
        <p14:creationId xmlns:p14="http://schemas.microsoft.com/office/powerpoint/2010/main" val="1666174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0" name="Group 10">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2" name="Rectangle 11">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2">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2" name="Freeform: Shape 14">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3"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C06EEC0-7710-7A57-650D-89CE935A9D65}"/>
              </a:ext>
            </a:extLst>
          </p:cNvPr>
          <p:cNvSpPr>
            <a:spLocks noGrp="1"/>
          </p:cNvSpPr>
          <p:nvPr>
            <p:ph type="title"/>
          </p:nvPr>
        </p:nvSpPr>
        <p:spPr>
          <a:xfrm>
            <a:off x="685801" y="1318135"/>
            <a:ext cx="10820398" cy="607470"/>
          </a:xfrm>
        </p:spPr>
        <p:txBody>
          <a:bodyPr anchor="t">
            <a:normAutofit/>
          </a:bodyPr>
          <a:lstStyle/>
          <a:p>
            <a:r>
              <a:rPr lang="en-GB" sz="3200" b="1" dirty="0">
                <a:latin typeface="+mn-lt"/>
              </a:rPr>
              <a:t>Accessing print only resources</a:t>
            </a:r>
            <a:endParaRPr lang="en-US" sz="3200" b="1" dirty="0">
              <a:latin typeface="+mn-lt"/>
            </a:endParaRPr>
          </a:p>
        </p:txBody>
      </p:sp>
      <p:pic>
        <p:nvPicPr>
          <p:cNvPr id="4" name="Picture 3">
            <a:extLst>
              <a:ext uri="{FF2B5EF4-FFF2-40B4-BE49-F238E27FC236}">
                <a16:creationId xmlns:a16="http://schemas.microsoft.com/office/drawing/2014/main" id="{AAB60FBB-03AB-F417-2215-6C482B7BA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11824"/>
            <a:ext cx="12192000" cy="646176"/>
          </a:xfrm>
          <a:prstGeom prst="rect">
            <a:avLst/>
          </a:prstGeom>
        </p:spPr>
      </p:pic>
      <p:sp>
        <p:nvSpPr>
          <p:cNvPr id="3" name="TextBox 2">
            <a:extLst>
              <a:ext uri="{FF2B5EF4-FFF2-40B4-BE49-F238E27FC236}">
                <a16:creationId xmlns:a16="http://schemas.microsoft.com/office/drawing/2014/main" id="{6FA9F42A-9C1A-9A54-66D9-CD827F860E91}"/>
              </a:ext>
            </a:extLst>
          </p:cNvPr>
          <p:cNvSpPr txBox="1"/>
          <p:nvPr/>
        </p:nvSpPr>
        <p:spPr>
          <a:xfrm>
            <a:off x="4785401" y="2134552"/>
            <a:ext cx="6604023" cy="3046988"/>
          </a:xfrm>
          <a:prstGeom prst="rect">
            <a:avLst/>
          </a:prstGeom>
          <a:noFill/>
        </p:spPr>
        <p:txBody>
          <a:bodyPr wrap="square" rtlCol="0">
            <a:spAutoFit/>
          </a:bodyPr>
          <a:lstStyle/>
          <a:p>
            <a:r>
              <a:rPr lang="en-GB" sz="2400" b="1" dirty="0"/>
              <a:t>Free Document Delivery</a:t>
            </a:r>
          </a:p>
          <a:p>
            <a:endParaRPr lang="en-GB" sz="2400" dirty="0"/>
          </a:p>
          <a:p>
            <a:pPr marL="285750" indent="-285750">
              <a:buFont typeface="Arial" panose="020B0604020202020204" pitchFamily="34" charset="0"/>
              <a:buChar char="•"/>
            </a:pPr>
            <a:r>
              <a:rPr lang="en-GB" sz="2400" dirty="0"/>
              <a:t>Photocopies or digitised copies of articles or book chapters that we have in our Sunderland Libraries</a:t>
            </a:r>
            <a:br>
              <a:rPr lang="en-GB" sz="2400" dirty="0"/>
            </a:br>
            <a:endParaRPr lang="en-GB" sz="2400" dirty="0"/>
          </a:p>
          <a:p>
            <a:pPr marL="285750" indent="-285750">
              <a:buFont typeface="Arial" panose="020B0604020202020204" pitchFamily="34" charset="0"/>
              <a:buChar char="•"/>
            </a:pPr>
            <a:r>
              <a:rPr lang="en-GB" sz="2400" dirty="0"/>
              <a:t>Digitised copies of articles or book chapters from other libraries through interlibrary loan</a:t>
            </a:r>
          </a:p>
        </p:txBody>
      </p:sp>
      <p:sp>
        <p:nvSpPr>
          <p:cNvPr id="5" name="Rectangle 4">
            <a:extLst>
              <a:ext uri="{FF2B5EF4-FFF2-40B4-BE49-F238E27FC236}">
                <a16:creationId xmlns:a16="http://schemas.microsoft.com/office/drawing/2014/main" id="{4E08C031-E0FB-355A-12E7-7BE6D3A38F5C}"/>
              </a:ext>
            </a:extLst>
          </p:cNvPr>
          <p:cNvSpPr/>
          <p:nvPr/>
        </p:nvSpPr>
        <p:spPr>
          <a:xfrm>
            <a:off x="0" y="4587971"/>
            <a:ext cx="4607625" cy="1031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84125C1-F4DA-CA5F-F2C9-C84AC904C2B2}"/>
              </a:ext>
            </a:extLst>
          </p:cNvPr>
          <p:cNvSpPr txBox="1"/>
          <p:nvPr/>
        </p:nvSpPr>
        <p:spPr>
          <a:xfrm>
            <a:off x="279424" y="4708868"/>
            <a:ext cx="4558639" cy="830997"/>
          </a:xfrm>
          <a:prstGeom prst="rect">
            <a:avLst/>
          </a:prstGeom>
          <a:noFill/>
        </p:spPr>
        <p:txBody>
          <a:bodyPr wrap="square">
            <a:spAutoFit/>
          </a:bodyPr>
          <a:lstStyle/>
          <a:p>
            <a:r>
              <a:rPr lang="en-GB" sz="2400" dirty="0"/>
              <a:t>You must complete the</a:t>
            </a:r>
            <a:r>
              <a:rPr lang="en-GB" sz="2400" dirty="0">
                <a:hlinkClick r:id="rId4"/>
              </a:rPr>
              <a:t> Online Document Request Form</a:t>
            </a:r>
            <a:endParaRPr lang="en-GB" sz="2400" b="1" dirty="0">
              <a:latin typeface="+mj-lt"/>
            </a:endParaRPr>
          </a:p>
        </p:txBody>
      </p:sp>
      <p:pic>
        <p:nvPicPr>
          <p:cNvPr id="17" name="Picture 16" descr="Library shelves with print books.">
            <a:extLst>
              <a:ext uri="{FF2B5EF4-FFF2-40B4-BE49-F238E27FC236}">
                <a16:creationId xmlns:a16="http://schemas.microsoft.com/office/drawing/2014/main" id="{1CE6A6ED-0C66-137F-D5FB-556DD5D321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5844" y="2116504"/>
            <a:ext cx="1390913" cy="22479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9760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0" name="Group 10">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2" name="Rectangle 11">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2">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2" name="Freeform: Shape 14">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3"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AAB60FBB-03AB-F417-2215-6C482B7BA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11824"/>
            <a:ext cx="12192000" cy="646176"/>
          </a:xfrm>
          <a:prstGeom prst="rect">
            <a:avLst/>
          </a:prstGeom>
        </p:spPr>
      </p:pic>
      <p:sp>
        <p:nvSpPr>
          <p:cNvPr id="10" name="Title 1">
            <a:extLst>
              <a:ext uri="{FF2B5EF4-FFF2-40B4-BE49-F238E27FC236}">
                <a16:creationId xmlns:a16="http://schemas.microsoft.com/office/drawing/2014/main" id="{EEB4535D-480F-D355-B45D-87413BF8C032}"/>
              </a:ext>
            </a:extLst>
          </p:cNvPr>
          <p:cNvSpPr>
            <a:spLocks noGrp="1"/>
          </p:cNvSpPr>
          <p:nvPr>
            <p:ph type="title"/>
          </p:nvPr>
        </p:nvSpPr>
        <p:spPr>
          <a:xfrm>
            <a:off x="685801" y="1318135"/>
            <a:ext cx="10820398" cy="607470"/>
          </a:xfrm>
        </p:spPr>
        <p:txBody>
          <a:bodyPr anchor="t">
            <a:normAutofit/>
          </a:bodyPr>
          <a:lstStyle/>
          <a:p>
            <a:r>
              <a:rPr lang="en-GB" sz="3200" b="1" dirty="0">
                <a:latin typeface="+mn-lt"/>
              </a:rPr>
              <a:t>Cite Them Right (Referencing help)</a:t>
            </a:r>
            <a:endParaRPr lang="en-US" sz="3200" b="1" dirty="0">
              <a:latin typeface="+mn-lt"/>
            </a:endParaRPr>
          </a:p>
        </p:txBody>
      </p:sp>
      <p:sp>
        <p:nvSpPr>
          <p:cNvPr id="16" name="TextBox 15">
            <a:extLst>
              <a:ext uri="{FF2B5EF4-FFF2-40B4-BE49-F238E27FC236}">
                <a16:creationId xmlns:a16="http://schemas.microsoft.com/office/drawing/2014/main" id="{FE0B124F-A6F6-765A-AA44-C3387F4F0B13}"/>
              </a:ext>
            </a:extLst>
          </p:cNvPr>
          <p:cNvSpPr txBox="1"/>
          <p:nvPr/>
        </p:nvSpPr>
        <p:spPr>
          <a:xfrm>
            <a:off x="5997975" y="2082834"/>
            <a:ext cx="5411861" cy="3323987"/>
          </a:xfrm>
          <a:prstGeom prst="rect">
            <a:avLst/>
          </a:prstGeom>
          <a:noFill/>
        </p:spPr>
        <p:txBody>
          <a:bodyPr wrap="square" rtlCol="0">
            <a:spAutoFit/>
          </a:bodyPr>
          <a:lstStyle/>
          <a:p>
            <a:pPr marL="342900" indent="-342900">
              <a:buFont typeface="Arial" panose="020B0604020202020204" pitchFamily="34" charset="0"/>
              <a:buChar char="•"/>
            </a:pPr>
            <a:r>
              <a:rPr lang="en-GB" sz="2800" dirty="0"/>
              <a:t>Log in with your University User ID &amp; password. </a:t>
            </a: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r>
              <a:rPr lang="en-GB" sz="2800" dirty="0"/>
              <a:t>Help to reference many different sources</a:t>
            </a:r>
            <a:br>
              <a:rPr lang="en-GB" sz="2800" dirty="0"/>
            </a:br>
            <a:endParaRPr lang="en-GB" sz="2800" dirty="0"/>
          </a:p>
          <a:p>
            <a:pPr marL="342900" indent="-342900">
              <a:buFont typeface="Arial" panose="020B0604020202020204" pitchFamily="34" charset="0"/>
              <a:buChar char="•"/>
            </a:pPr>
            <a:r>
              <a:rPr lang="en-GB" sz="2800" dirty="0"/>
              <a:t>Develop your understanding of plagiarism (and how to avoid it)</a:t>
            </a:r>
            <a:endParaRPr lang="en-US" sz="2800" dirty="0"/>
          </a:p>
        </p:txBody>
      </p:sp>
      <p:pic>
        <p:nvPicPr>
          <p:cNvPr id="18" name="Picture 17" descr="Screenshot of video with text 'How to access Cite Them Right Online'.">
            <a:extLst>
              <a:ext uri="{FF2B5EF4-FFF2-40B4-BE49-F238E27FC236}">
                <a16:creationId xmlns:a16="http://schemas.microsoft.com/office/drawing/2014/main" id="{951691DE-8CF8-326D-E7AC-683DEEE59A3D}"/>
              </a:ext>
            </a:extLst>
          </p:cNvPr>
          <p:cNvPicPr>
            <a:picLocks noChangeAspect="1"/>
          </p:cNvPicPr>
          <p:nvPr/>
        </p:nvPicPr>
        <p:blipFill>
          <a:blip r:embed="rId4"/>
          <a:stretch>
            <a:fillRect/>
          </a:stretch>
        </p:blipFill>
        <p:spPr>
          <a:xfrm>
            <a:off x="1190409" y="2082835"/>
            <a:ext cx="4599929" cy="2346902"/>
          </a:xfrm>
          <a:prstGeom prst="rect">
            <a:avLst/>
          </a:prstGeom>
        </p:spPr>
      </p:pic>
      <p:pic>
        <p:nvPicPr>
          <p:cNvPr id="24" name="Picture 23">
            <a:extLst>
              <a:ext uri="{FF2B5EF4-FFF2-40B4-BE49-F238E27FC236}">
                <a16:creationId xmlns:a16="http://schemas.microsoft.com/office/drawing/2014/main" id="{DF878A85-D760-753C-A936-700383621D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6043" y="4630567"/>
            <a:ext cx="726064" cy="728657"/>
          </a:xfrm>
          <a:prstGeom prst="rect">
            <a:avLst/>
          </a:prstGeom>
        </p:spPr>
      </p:pic>
      <p:sp>
        <p:nvSpPr>
          <p:cNvPr id="25" name="TextBox 24">
            <a:extLst>
              <a:ext uri="{FF2B5EF4-FFF2-40B4-BE49-F238E27FC236}">
                <a16:creationId xmlns:a16="http://schemas.microsoft.com/office/drawing/2014/main" id="{CEA27B23-551F-4675-C1F1-DB438456A99C}"/>
              </a:ext>
            </a:extLst>
          </p:cNvPr>
          <p:cNvSpPr txBox="1"/>
          <p:nvPr/>
        </p:nvSpPr>
        <p:spPr>
          <a:xfrm>
            <a:off x="2090058" y="4630567"/>
            <a:ext cx="3700280" cy="646331"/>
          </a:xfrm>
          <a:prstGeom prst="rect">
            <a:avLst/>
          </a:prstGeom>
          <a:noFill/>
        </p:spPr>
        <p:txBody>
          <a:bodyPr wrap="square" rtlCol="0">
            <a:spAutoFit/>
          </a:bodyPr>
          <a:lstStyle/>
          <a:p>
            <a:r>
              <a:rPr lang="en-GB" dirty="0">
                <a:hlinkClick r:id="rId6"/>
              </a:rPr>
              <a:t>Watch the Cite Them Right video </a:t>
            </a:r>
            <a:r>
              <a:rPr lang="en-GB" dirty="0"/>
              <a:t>(2:27 mins)</a:t>
            </a:r>
            <a:endParaRPr lang="en-US" dirty="0"/>
          </a:p>
        </p:txBody>
      </p:sp>
    </p:spTree>
    <p:extLst>
      <p:ext uri="{BB962C8B-B14F-4D97-AF65-F5344CB8AC3E}">
        <p14:creationId xmlns:p14="http://schemas.microsoft.com/office/powerpoint/2010/main" val="2400590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2681</TotalTime>
  <Words>855</Words>
  <Application>Microsoft Office PowerPoint</Application>
  <PresentationFormat>Widescreen</PresentationFormat>
  <Paragraphs>76</Paragraphs>
  <Slides>11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University of Sunderland Library Services for Distance Learners</vt:lpstr>
      <vt:lpstr>Begin at the University Library Web Page</vt:lpstr>
      <vt:lpstr>My Module Resources (Reading Lists)</vt:lpstr>
      <vt:lpstr>Wider Reading (ebooks)</vt:lpstr>
      <vt:lpstr>Wider Reading (journals)</vt:lpstr>
      <vt:lpstr>Tips for logging in when you’re off campus</vt:lpstr>
      <vt:lpstr>Accessing print only resources</vt:lpstr>
      <vt:lpstr>Cite Them Right (Referencing help)</vt:lpstr>
      <vt:lpstr>Study Skills Guides &amp; Videos</vt:lpstr>
      <vt:lpstr>Contact the University Library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Young (Staff)</dc:creator>
  <cp:lastModifiedBy>Leanne Young (Staff)</cp:lastModifiedBy>
  <cp:revision>3</cp:revision>
  <dcterms:created xsi:type="dcterms:W3CDTF">2022-07-19T10:52:29Z</dcterms:created>
  <dcterms:modified xsi:type="dcterms:W3CDTF">2022-09-23T07:12:12Z</dcterms:modified>
</cp:coreProperties>
</file>